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0058400" cy="7772400"/>
  <p:notesSz cx="10058400" cy="7772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1710" y="7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54380" y="2409444"/>
            <a:ext cx="8549640" cy="16322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FBFBFB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508760" y="4352544"/>
            <a:ext cx="7040880" cy="19431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1" i="0">
                <a:solidFill>
                  <a:srgbClr val="1F1F1F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7/30/2026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FBFBFB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rgbClr val="1F1F1F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7/30/2026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FBFBFB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02920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180076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7/30/2026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FBFBFB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7/30/2026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7/30/2026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545329" y="567943"/>
            <a:ext cx="4942840" cy="482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FBFBFB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21951" y="3875596"/>
            <a:ext cx="5527040" cy="27279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1" i="0">
                <a:solidFill>
                  <a:srgbClr val="1F1F1F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7/30/2026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242048" y="7228332"/>
            <a:ext cx="2313432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6" Type="http://schemas.openxmlformats.org/officeDocument/2006/relationships/image" Target="../media/image27.png"/><Relationship Id="rId21" Type="http://schemas.openxmlformats.org/officeDocument/2006/relationships/image" Target="../media/image22.png"/><Relationship Id="rId42" Type="http://schemas.openxmlformats.org/officeDocument/2006/relationships/image" Target="../media/image43.png"/><Relationship Id="rId47" Type="http://schemas.openxmlformats.org/officeDocument/2006/relationships/image" Target="../media/image48.png"/><Relationship Id="rId63" Type="http://schemas.openxmlformats.org/officeDocument/2006/relationships/image" Target="../media/image64.png"/><Relationship Id="rId68" Type="http://schemas.openxmlformats.org/officeDocument/2006/relationships/image" Target="../media/image69.png"/><Relationship Id="rId2" Type="http://schemas.openxmlformats.org/officeDocument/2006/relationships/image" Target="../media/image3.jpg"/><Relationship Id="rId16" Type="http://schemas.openxmlformats.org/officeDocument/2006/relationships/image" Target="../media/image17.png"/><Relationship Id="rId29" Type="http://schemas.openxmlformats.org/officeDocument/2006/relationships/image" Target="../media/image30.png"/><Relationship Id="rId11" Type="http://schemas.openxmlformats.org/officeDocument/2006/relationships/image" Target="../media/image12.png"/><Relationship Id="rId24" Type="http://schemas.openxmlformats.org/officeDocument/2006/relationships/image" Target="../media/image25.png"/><Relationship Id="rId32" Type="http://schemas.openxmlformats.org/officeDocument/2006/relationships/image" Target="../media/image33.png"/><Relationship Id="rId37" Type="http://schemas.openxmlformats.org/officeDocument/2006/relationships/image" Target="../media/image38.png"/><Relationship Id="rId40" Type="http://schemas.openxmlformats.org/officeDocument/2006/relationships/image" Target="../media/image41.png"/><Relationship Id="rId45" Type="http://schemas.openxmlformats.org/officeDocument/2006/relationships/image" Target="../media/image46.png"/><Relationship Id="rId53" Type="http://schemas.openxmlformats.org/officeDocument/2006/relationships/image" Target="../media/image54.png"/><Relationship Id="rId58" Type="http://schemas.openxmlformats.org/officeDocument/2006/relationships/image" Target="../media/image59.png"/><Relationship Id="rId66" Type="http://schemas.openxmlformats.org/officeDocument/2006/relationships/image" Target="../media/image67.png"/><Relationship Id="rId74" Type="http://schemas.openxmlformats.org/officeDocument/2006/relationships/image" Target="../media/image75.png"/><Relationship Id="rId5" Type="http://schemas.openxmlformats.org/officeDocument/2006/relationships/image" Target="../media/image6.png"/><Relationship Id="rId61" Type="http://schemas.openxmlformats.org/officeDocument/2006/relationships/image" Target="../media/image62.png"/><Relationship Id="rId19" Type="http://schemas.openxmlformats.org/officeDocument/2006/relationships/image" Target="../media/image20.png"/><Relationship Id="rId14" Type="http://schemas.openxmlformats.org/officeDocument/2006/relationships/image" Target="../media/image15.png"/><Relationship Id="rId22" Type="http://schemas.openxmlformats.org/officeDocument/2006/relationships/image" Target="../media/image23.png"/><Relationship Id="rId27" Type="http://schemas.openxmlformats.org/officeDocument/2006/relationships/image" Target="../media/image28.png"/><Relationship Id="rId30" Type="http://schemas.openxmlformats.org/officeDocument/2006/relationships/image" Target="../media/image31.png"/><Relationship Id="rId35" Type="http://schemas.openxmlformats.org/officeDocument/2006/relationships/image" Target="../media/image36.png"/><Relationship Id="rId43" Type="http://schemas.openxmlformats.org/officeDocument/2006/relationships/image" Target="../media/image44.png"/><Relationship Id="rId48" Type="http://schemas.openxmlformats.org/officeDocument/2006/relationships/image" Target="../media/image49.png"/><Relationship Id="rId56" Type="http://schemas.openxmlformats.org/officeDocument/2006/relationships/image" Target="../media/image57.png"/><Relationship Id="rId64" Type="http://schemas.openxmlformats.org/officeDocument/2006/relationships/image" Target="../media/image65.png"/><Relationship Id="rId69" Type="http://schemas.openxmlformats.org/officeDocument/2006/relationships/image" Target="../media/image70.png"/><Relationship Id="rId8" Type="http://schemas.openxmlformats.org/officeDocument/2006/relationships/image" Target="../media/image9.png"/><Relationship Id="rId51" Type="http://schemas.openxmlformats.org/officeDocument/2006/relationships/image" Target="../media/image52.png"/><Relationship Id="rId72" Type="http://schemas.openxmlformats.org/officeDocument/2006/relationships/image" Target="../media/image73.png"/><Relationship Id="rId3" Type="http://schemas.openxmlformats.org/officeDocument/2006/relationships/image" Target="../media/image4.jp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5" Type="http://schemas.openxmlformats.org/officeDocument/2006/relationships/image" Target="../media/image26.png"/><Relationship Id="rId33" Type="http://schemas.openxmlformats.org/officeDocument/2006/relationships/image" Target="../media/image34.png"/><Relationship Id="rId38" Type="http://schemas.openxmlformats.org/officeDocument/2006/relationships/image" Target="../media/image39.png"/><Relationship Id="rId46" Type="http://schemas.openxmlformats.org/officeDocument/2006/relationships/image" Target="../media/image47.png"/><Relationship Id="rId59" Type="http://schemas.openxmlformats.org/officeDocument/2006/relationships/image" Target="../media/image60.png"/><Relationship Id="rId67" Type="http://schemas.openxmlformats.org/officeDocument/2006/relationships/image" Target="../media/image68.png"/><Relationship Id="rId20" Type="http://schemas.openxmlformats.org/officeDocument/2006/relationships/image" Target="../media/image21.png"/><Relationship Id="rId41" Type="http://schemas.openxmlformats.org/officeDocument/2006/relationships/image" Target="../media/image42.png"/><Relationship Id="rId54" Type="http://schemas.openxmlformats.org/officeDocument/2006/relationships/image" Target="../media/image55.png"/><Relationship Id="rId62" Type="http://schemas.openxmlformats.org/officeDocument/2006/relationships/image" Target="../media/image63.jpg"/><Relationship Id="rId70" Type="http://schemas.openxmlformats.org/officeDocument/2006/relationships/image" Target="../media/image7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15" Type="http://schemas.openxmlformats.org/officeDocument/2006/relationships/image" Target="../media/image16.png"/><Relationship Id="rId23" Type="http://schemas.openxmlformats.org/officeDocument/2006/relationships/image" Target="../media/image24.png"/><Relationship Id="rId28" Type="http://schemas.openxmlformats.org/officeDocument/2006/relationships/image" Target="../media/image29.png"/><Relationship Id="rId36" Type="http://schemas.openxmlformats.org/officeDocument/2006/relationships/image" Target="../media/image37.png"/><Relationship Id="rId49" Type="http://schemas.openxmlformats.org/officeDocument/2006/relationships/image" Target="../media/image50.png"/><Relationship Id="rId57" Type="http://schemas.openxmlformats.org/officeDocument/2006/relationships/image" Target="../media/image58.png"/><Relationship Id="rId10" Type="http://schemas.openxmlformats.org/officeDocument/2006/relationships/image" Target="../media/image11.png"/><Relationship Id="rId31" Type="http://schemas.openxmlformats.org/officeDocument/2006/relationships/image" Target="../media/image32.png"/><Relationship Id="rId44" Type="http://schemas.openxmlformats.org/officeDocument/2006/relationships/image" Target="../media/image45.png"/><Relationship Id="rId52" Type="http://schemas.openxmlformats.org/officeDocument/2006/relationships/image" Target="../media/image53.png"/><Relationship Id="rId60" Type="http://schemas.openxmlformats.org/officeDocument/2006/relationships/image" Target="../media/image61.png"/><Relationship Id="rId65" Type="http://schemas.openxmlformats.org/officeDocument/2006/relationships/image" Target="../media/image66.png"/><Relationship Id="rId73" Type="http://schemas.openxmlformats.org/officeDocument/2006/relationships/image" Target="../media/image74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39" Type="http://schemas.openxmlformats.org/officeDocument/2006/relationships/image" Target="../media/image40.png"/><Relationship Id="rId34" Type="http://schemas.openxmlformats.org/officeDocument/2006/relationships/image" Target="../media/image35.png"/><Relationship Id="rId50" Type="http://schemas.openxmlformats.org/officeDocument/2006/relationships/image" Target="../media/image51.png"/><Relationship Id="rId55" Type="http://schemas.openxmlformats.org/officeDocument/2006/relationships/image" Target="../media/image56.png"/><Relationship Id="rId7" Type="http://schemas.openxmlformats.org/officeDocument/2006/relationships/image" Target="../media/image8.png"/><Relationship Id="rId71" Type="http://schemas.openxmlformats.org/officeDocument/2006/relationships/image" Target="../media/image72.png"/></Relationships>
</file>

<file path=ppt/slides/_rels/slide3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191.png"/><Relationship Id="rId21" Type="http://schemas.openxmlformats.org/officeDocument/2006/relationships/image" Target="../media/image95.png"/><Relationship Id="rId42" Type="http://schemas.openxmlformats.org/officeDocument/2006/relationships/image" Target="../media/image116.png"/><Relationship Id="rId47" Type="http://schemas.openxmlformats.org/officeDocument/2006/relationships/image" Target="../media/image121.png"/><Relationship Id="rId63" Type="http://schemas.openxmlformats.org/officeDocument/2006/relationships/image" Target="../media/image137.png"/><Relationship Id="rId68" Type="http://schemas.openxmlformats.org/officeDocument/2006/relationships/image" Target="../media/image142.png"/><Relationship Id="rId84" Type="http://schemas.openxmlformats.org/officeDocument/2006/relationships/image" Target="../media/image158.png"/><Relationship Id="rId89" Type="http://schemas.openxmlformats.org/officeDocument/2006/relationships/image" Target="../media/image163.png"/><Relationship Id="rId112" Type="http://schemas.openxmlformats.org/officeDocument/2006/relationships/image" Target="../media/image186.png"/><Relationship Id="rId16" Type="http://schemas.openxmlformats.org/officeDocument/2006/relationships/image" Target="../media/image90.png"/><Relationship Id="rId107" Type="http://schemas.openxmlformats.org/officeDocument/2006/relationships/image" Target="../media/image181.png"/><Relationship Id="rId11" Type="http://schemas.openxmlformats.org/officeDocument/2006/relationships/image" Target="../media/image85.png"/><Relationship Id="rId32" Type="http://schemas.openxmlformats.org/officeDocument/2006/relationships/image" Target="../media/image106.png"/><Relationship Id="rId37" Type="http://schemas.openxmlformats.org/officeDocument/2006/relationships/image" Target="../media/image111.png"/><Relationship Id="rId53" Type="http://schemas.openxmlformats.org/officeDocument/2006/relationships/image" Target="../media/image127.png"/><Relationship Id="rId58" Type="http://schemas.openxmlformats.org/officeDocument/2006/relationships/image" Target="../media/image132.png"/><Relationship Id="rId74" Type="http://schemas.openxmlformats.org/officeDocument/2006/relationships/image" Target="../media/image148.png"/><Relationship Id="rId79" Type="http://schemas.openxmlformats.org/officeDocument/2006/relationships/image" Target="../media/image153.png"/><Relationship Id="rId102" Type="http://schemas.openxmlformats.org/officeDocument/2006/relationships/image" Target="../media/image176.png"/><Relationship Id="rId123" Type="http://schemas.openxmlformats.org/officeDocument/2006/relationships/image" Target="../media/image197.png"/><Relationship Id="rId128" Type="http://schemas.openxmlformats.org/officeDocument/2006/relationships/image" Target="../media/image202.jpg"/><Relationship Id="rId5" Type="http://schemas.openxmlformats.org/officeDocument/2006/relationships/image" Target="../media/image79.png"/><Relationship Id="rId90" Type="http://schemas.openxmlformats.org/officeDocument/2006/relationships/image" Target="../media/image164.png"/><Relationship Id="rId95" Type="http://schemas.openxmlformats.org/officeDocument/2006/relationships/image" Target="../media/image169.png"/><Relationship Id="rId22" Type="http://schemas.openxmlformats.org/officeDocument/2006/relationships/image" Target="../media/image96.png"/><Relationship Id="rId27" Type="http://schemas.openxmlformats.org/officeDocument/2006/relationships/image" Target="../media/image101.png"/><Relationship Id="rId43" Type="http://schemas.openxmlformats.org/officeDocument/2006/relationships/image" Target="../media/image117.png"/><Relationship Id="rId48" Type="http://schemas.openxmlformats.org/officeDocument/2006/relationships/image" Target="../media/image122.png"/><Relationship Id="rId64" Type="http://schemas.openxmlformats.org/officeDocument/2006/relationships/image" Target="../media/image138.png"/><Relationship Id="rId69" Type="http://schemas.openxmlformats.org/officeDocument/2006/relationships/image" Target="../media/image143.png"/><Relationship Id="rId113" Type="http://schemas.openxmlformats.org/officeDocument/2006/relationships/image" Target="../media/image187.png"/><Relationship Id="rId118" Type="http://schemas.openxmlformats.org/officeDocument/2006/relationships/image" Target="../media/image192.png"/><Relationship Id="rId80" Type="http://schemas.openxmlformats.org/officeDocument/2006/relationships/image" Target="../media/image154.png"/><Relationship Id="rId85" Type="http://schemas.openxmlformats.org/officeDocument/2006/relationships/image" Target="../media/image159.png"/><Relationship Id="rId12" Type="http://schemas.openxmlformats.org/officeDocument/2006/relationships/image" Target="../media/image86.png"/><Relationship Id="rId17" Type="http://schemas.openxmlformats.org/officeDocument/2006/relationships/image" Target="../media/image91.png"/><Relationship Id="rId33" Type="http://schemas.openxmlformats.org/officeDocument/2006/relationships/image" Target="../media/image107.png"/><Relationship Id="rId38" Type="http://schemas.openxmlformats.org/officeDocument/2006/relationships/image" Target="../media/image112.png"/><Relationship Id="rId59" Type="http://schemas.openxmlformats.org/officeDocument/2006/relationships/image" Target="../media/image133.png"/><Relationship Id="rId103" Type="http://schemas.openxmlformats.org/officeDocument/2006/relationships/image" Target="../media/image177.png"/><Relationship Id="rId108" Type="http://schemas.openxmlformats.org/officeDocument/2006/relationships/image" Target="../media/image182.png"/><Relationship Id="rId124" Type="http://schemas.openxmlformats.org/officeDocument/2006/relationships/image" Target="../media/image198.png"/><Relationship Id="rId129" Type="http://schemas.openxmlformats.org/officeDocument/2006/relationships/image" Target="../media/image203.png"/><Relationship Id="rId54" Type="http://schemas.openxmlformats.org/officeDocument/2006/relationships/image" Target="../media/image128.png"/><Relationship Id="rId70" Type="http://schemas.openxmlformats.org/officeDocument/2006/relationships/image" Target="../media/image144.png"/><Relationship Id="rId75" Type="http://schemas.openxmlformats.org/officeDocument/2006/relationships/image" Target="../media/image149.png"/><Relationship Id="rId91" Type="http://schemas.openxmlformats.org/officeDocument/2006/relationships/image" Target="../media/image165.png"/><Relationship Id="rId96" Type="http://schemas.openxmlformats.org/officeDocument/2006/relationships/image" Target="../media/image17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0.png"/><Relationship Id="rId23" Type="http://schemas.openxmlformats.org/officeDocument/2006/relationships/image" Target="../media/image97.png"/><Relationship Id="rId28" Type="http://schemas.openxmlformats.org/officeDocument/2006/relationships/image" Target="../media/image102.png"/><Relationship Id="rId49" Type="http://schemas.openxmlformats.org/officeDocument/2006/relationships/image" Target="../media/image123.png"/><Relationship Id="rId114" Type="http://schemas.openxmlformats.org/officeDocument/2006/relationships/image" Target="../media/image188.png"/><Relationship Id="rId119" Type="http://schemas.openxmlformats.org/officeDocument/2006/relationships/image" Target="../media/image193.png"/><Relationship Id="rId44" Type="http://schemas.openxmlformats.org/officeDocument/2006/relationships/image" Target="../media/image118.png"/><Relationship Id="rId60" Type="http://schemas.openxmlformats.org/officeDocument/2006/relationships/image" Target="../media/image134.png"/><Relationship Id="rId65" Type="http://schemas.openxmlformats.org/officeDocument/2006/relationships/image" Target="../media/image139.png"/><Relationship Id="rId81" Type="http://schemas.openxmlformats.org/officeDocument/2006/relationships/image" Target="../media/image155.png"/><Relationship Id="rId86" Type="http://schemas.openxmlformats.org/officeDocument/2006/relationships/image" Target="../media/image160.png"/><Relationship Id="rId13" Type="http://schemas.openxmlformats.org/officeDocument/2006/relationships/image" Target="../media/image87.png"/><Relationship Id="rId18" Type="http://schemas.openxmlformats.org/officeDocument/2006/relationships/image" Target="../media/image92.png"/><Relationship Id="rId39" Type="http://schemas.openxmlformats.org/officeDocument/2006/relationships/image" Target="../media/image113.png"/><Relationship Id="rId109" Type="http://schemas.openxmlformats.org/officeDocument/2006/relationships/image" Target="../media/image183.png"/><Relationship Id="rId34" Type="http://schemas.openxmlformats.org/officeDocument/2006/relationships/image" Target="../media/image108.png"/><Relationship Id="rId50" Type="http://schemas.openxmlformats.org/officeDocument/2006/relationships/image" Target="../media/image124.png"/><Relationship Id="rId55" Type="http://schemas.openxmlformats.org/officeDocument/2006/relationships/image" Target="../media/image129.png"/><Relationship Id="rId76" Type="http://schemas.openxmlformats.org/officeDocument/2006/relationships/image" Target="../media/image150.png"/><Relationship Id="rId97" Type="http://schemas.openxmlformats.org/officeDocument/2006/relationships/image" Target="../media/image171.png"/><Relationship Id="rId104" Type="http://schemas.openxmlformats.org/officeDocument/2006/relationships/image" Target="../media/image178.png"/><Relationship Id="rId120" Type="http://schemas.openxmlformats.org/officeDocument/2006/relationships/image" Target="../media/image194.png"/><Relationship Id="rId125" Type="http://schemas.openxmlformats.org/officeDocument/2006/relationships/image" Target="../media/image199.png"/><Relationship Id="rId7" Type="http://schemas.openxmlformats.org/officeDocument/2006/relationships/image" Target="../media/image81.png"/><Relationship Id="rId71" Type="http://schemas.openxmlformats.org/officeDocument/2006/relationships/image" Target="../media/image145.png"/><Relationship Id="rId92" Type="http://schemas.openxmlformats.org/officeDocument/2006/relationships/image" Target="../media/image166.png"/><Relationship Id="rId2" Type="http://schemas.openxmlformats.org/officeDocument/2006/relationships/image" Target="../media/image76.png"/><Relationship Id="rId29" Type="http://schemas.openxmlformats.org/officeDocument/2006/relationships/image" Target="../media/image103.png"/><Relationship Id="rId24" Type="http://schemas.openxmlformats.org/officeDocument/2006/relationships/image" Target="../media/image98.png"/><Relationship Id="rId40" Type="http://schemas.openxmlformats.org/officeDocument/2006/relationships/image" Target="../media/image114.png"/><Relationship Id="rId45" Type="http://schemas.openxmlformats.org/officeDocument/2006/relationships/image" Target="../media/image119.png"/><Relationship Id="rId66" Type="http://schemas.openxmlformats.org/officeDocument/2006/relationships/image" Target="../media/image140.png"/><Relationship Id="rId87" Type="http://schemas.openxmlformats.org/officeDocument/2006/relationships/image" Target="../media/image161.png"/><Relationship Id="rId110" Type="http://schemas.openxmlformats.org/officeDocument/2006/relationships/image" Target="../media/image184.png"/><Relationship Id="rId115" Type="http://schemas.openxmlformats.org/officeDocument/2006/relationships/image" Target="../media/image189.png"/><Relationship Id="rId61" Type="http://schemas.openxmlformats.org/officeDocument/2006/relationships/image" Target="../media/image135.png"/><Relationship Id="rId82" Type="http://schemas.openxmlformats.org/officeDocument/2006/relationships/image" Target="../media/image156.png"/><Relationship Id="rId19" Type="http://schemas.openxmlformats.org/officeDocument/2006/relationships/image" Target="../media/image93.png"/><Relationship Id="rId14" Type="http://schemas.openxmlformats.org/officeDocument/2006/relationships/image" Target="../media/image88.png"/><Relationship Id="rId30" Type="http://schemas.openxmlformats.org/officeDocument/2006/relationships/image" Target="../media/image104.png"/><Relationship Id="rId35" Type="http://schemas.openxmlformats.org/officeDocument/2006/relationships/image" Target="../media/image109.png"/><Relationship Id="rId56" Type="http://schemas.openxmlformats.org/officeDocument/2006/relationships/image" Target="../media/image130.png"/><Relationship Id="rId77" Type="http://schemas.openxmlformats.org/officeDocument/2006/relationships/image" Target="../media/image151.png"/><Relationship Id="rId100" Type="http://schemas.openxmlformats.org/officeDocument/2006/relationships/image" Target="../media/image174.png"/><Relationship Id="rId105" Type="http://schemas.openxmlformats.org/officeDocument/2006/relationships/image" Target="../media/image179.png"/><Relationship Id="rId126" Type="http://schemas.openxmlformats.org/officeDocument/2006/relationships/image" Target="../media/image200.png"/><Relationship Id="rId8" Type="http://schemas.openxmlformats.org/officeDocument/2006/relationships/image" Target="../media/image82.png"/><Relationship Id="rId51" Type="http://schemas.openxmlformats.org/officeDocument/2006/relationships/image" Target="../media/image125.png"/><Relationship Id="rId72" Type="http://schemas.openxmlformats.org/officeDocument/2006/relationships/image" Target="../media/image146.png"/><Relationship Id="rId93" Type="http://schemas.openxmlformats.org/officeDocument/2006/relationships/image" Target="../media/image167.png"/><Relationship Id="rId98" Type="http://schemas.openxmlformats.org/officeDocument/2006/relationships/image" Target="../media/image172.png"/><Relationship Id="rId121" Type="http://schemas.openxmlformats.org/officeDocument/2006/relationships/image" Target="../media/image195.png"/><Relationship Id="rId3" Type="http://schemas.openxmlformats.org/officeDocument/2006/relationships/image" Target="../media/image77.png"/><Relationship Id="rId25" Type="http://schemas.openxmlformats.org/officeDocument/2006/relationships/image" Target="../media/image99.png"/><Relationship Id="rId46" Type="http://schemas.openxmlformats.org/officeDocument/2006/relationships/image" Target="../media/image120.png"/><Relationship Id="rId67" Type="http://schemas.openxmlformats.org/officeDocument/2006/relationships/image" Target="../media/image141.png"/><Relationship Id="rId116" Type="http://schemas.openxmlformats.org/officeDocument/2006/relationships/image" Target="../media/image190.png"/><Relationship Id="rId20" Type="http://schemas.openxmlformats.org/officeDocument/2006/relationships/image" Target="../media/image94.png"/><Relationship Id="rId41" Type="http://schemas.openxmlformats.org/officeDocument/2006/relationships/image" Target="../media/image115.png"/><Relationship Id="rId62" Type="http://schemas.openxmlformats.org/officeDocument/2006/relationships/image" Target="../media/image136.png"/><Relationship Id="rId83" Type="http://schemas.openxmlformats.org/officeDocument/2006/relationships/image" Target="../media/image157.png"/><Relationship Id="rId88" Type="http://schemas.openxmlformats.org/officeDocument/2006/relationships/image" Target="../media/image162.png"/><Relationship Id="rId111" Type="http://schemas.openxmlformats.org/officeDocument/2006/relationships/image" Target="../media/image185.png"/><Relationship Id="rId15" Type="http://schemas.openxmlformats.org/officeDocument/2006/relationships/image" Target="../media/image89.png"/><Relationship Id="rId36" Type="http://schemas.openxmlformats.org/officeDocument/2006/relationships/image" Target="../media/image110.png"/><Relationship Id="rId57" Type="http://schemas.openxmlformats.org/officeDocument/2006/relationships/image" Target="../media/image131.png"/><Relationship Id="rId106" Type="http://schemas.openxmlformats.org/officeDocument/2006/relationships/image" Target="../media/image180.png"/><Relationship Id="rId127" Type="http://schemas.openxmlformats.org/officeDocument/2006/relationships/image" Target="../media/image201.png"/><Relationship Id="rId10" Type="http://schemas.openxmlformats.org/officeDocument/2006/relationships/image" Target="../media/image84.png"/><Relationship Id="rId31" Type="http://schemas.openxmlformats.org/officeDocument/2006/relationships/image" Target="../media/image105.png"/><Relationship Id="rId52" Type="http://schemas.openxmlformats.org/officeDocument/2006/relationships/image" Target="../media/image126.png"/><Relationship Id="rId73" Type="http://schemas.openxmlformats.org/officeDocument/2006/relationships/image" Target="../media/image147.png"/><Relationship Id="rId78" Type="http://schemas.openxmlformats.org/officeDocument/2006/relationships/image" Target="../media/image152.png"/><Relationship Id="rId94" Type="http://schemas.openxmlformats.org/officeDocument/2006/relationships/image" Target="../media/image168.png"/><Relationship Id="rId99" Type="http://schemas.openxmlformats.org/officeDocument/2006/relationships/image" Target="../media/image173.png"/><Relationship Id="rId101" Type="http://schemas.openxmlformats.org/officeDocument/2006/relationships/image" Target="../media/image175.png"/><Relationship Id="rId122" Type="http://schemas.openxmlformats.org/officeDocument/2006/relationships/image" Target="../media/image196.png"/><Relationship Id="rId4" Type="http://schemas.openxmlformats.org/officeDocument/2006/relationships/image" Target="../media/image78.png"/><Relationship Id="rId9" Type="http://schemas.openxmlformats.org/officeDocument/2006/relationships/image" Target="../media/image83.png"/><Relationship Id="rId26" Type="http://schemas.openxmlformats.org/officeDocument/2006/relationships/image" Target="../media/image100.png"/></Relationships>
</file>

<file path=ppt/slides/_rels/slide4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319.png"/><Relationship Id="rId21" Type="http://schemas.openxmlformats.org/officeDocument/2006/relationships/image" Target="../media/image223.png"/><Relationship Id="rId42" Type="http://schemas.openxmlformats.org/officeDocument/2006/relationships/image" Target="../media/image244.png"/><Relationship Id="rId63" Type="http://schemas.openxmlformats.org/officeDocument/2006/relationships/image" Target="../media/image265.png"/><Relationship Id="rId84" Type="http://schemas.openxmlformats.org/officeDocument/2006/relationships/image" Target="../media/image286.png"/><Relationship Id="rId138" Type="http://schemas.openxmlformats.org/officeDocument/2006/relationships/image" Target="../media/image340.png"/><Relationship Id="rId159" Type="http://schemas.openxmlformats.org/officeDocument/2006/relationships/image" Target="../media/image361.png"/><Relationship Id="rId170" Type="http://schemas.openxmlformats.org/officeDocument/2006/relationships/image" Target="../media/image372.png"/><Relationship Id="rId191" Type="http://schemas.openxmlformats.org/officeDocument/2006/relationships/image" Target="../media/image393.png"/><Relationship Id="rId107" Type="http://schemas.openxmlformats.org/officeDocument/2006/relationships/image" Target="../media/image309.png"/><Relationship Id="rId11" Type="http://schemas.openxmlformats.org/officeDocument/2006/relationships/image" Target="../media/image213.png"/><Relationship Id="rId32" Type="http://schemas.openxmlformats.org/officeDocument/2006/relationships/image" Target="../media/image234.png"/><Relationship Id="rId53" Type="http://schemas.openxmlformats.org/officeDocument/2006/relationships/image" Target="../media/image255.png"/><Relationship Id="rId74" Type="http://schemas.openxmlformats.org/officeDocument/2006/relationships/image" Target="../media/image276.png"/><Relationship Id="rId128" Type="http://schemas.openxmlformats.org/officeDocument/2006/relationships/image" Target="../media/image330.png"/><Relationship Id="rId149" Type="http://schemas.openxmlformats.org/officeDocument/2006/relationships/image" Target="../media/image351.png"/><Relationship Id="rId5" Type="http://schemas.openxmlformats.org/officeDocument/2006/relationships/image" Target="../media/image207.png"/><Relationship Id="rId95" Type="http://schemas.openxmlformats.org/officeDocument/2006/relationships/image" Target="../media/image297.png"/><Relationship Id="rId160" Type="http://schemas.openxmlformats.org/officeDocument/2006/relationships/image" Target="../media/image362.png"/><Relationship Id="rId181" Type="http://schemas.openxmlformats.org/officeDocument/2006/relationships/image" Target="../media/image383.png"/><Relationship Id="rId22" Type="http://schemas.openxmlformats.org/officeDocument/2006/relationships/image" Target="../media/image224.png"/><Relationship Id="rId43" Type="http://schemas.openxmlformats.org/officeDocument/2006/relationships/image" Target="../media/image245.png"/><Relationship Id="rId64" Type="http://schemas.openxmlformats.org/officeDocument/2006/relationships/image" Target="../media/image266.png"/><Relationship Id="rId118" Type="http://schemas.openxmlformats.org/officeDocument/2006/relationships/image" Target="../media/image320.png"/><Relationship Id="rId139" Type="http://schemas.openxmlformats.org/officeDocument/2006/relationships/image" Target="../media/image341.png"/><Relationship Id="rId85" Type="http://schemas.openxmlformats.org/officeDocument/2006/relationships/image" Target="../media/image287.png"/><Relationship Id="rId150" Type="http://schemas.openxmlformats.org/officeDocument/2006/relationships/image" Target="../media/image352.png"/><Relationship Id="rId171" Type="http://schemas.openxmlformats.org/officeDocument/2006/relationships/image" Target="../media/image373.png"/><Relationship Id="rId192" Type="http://schemas.openxmlformats.org/officeDocument/2006/relationships/image" Target="../media/image394.png"/><Relationship Id="rId12" Type="http://schemas.openxmlformats.org/officeDocument/2006/relationships/image" Target="../media/image214.png"/><Relationship Id="rId33" Type="http://schemas.openxmlformats.org/officeDocument/2006/relationships/image" Target="../media/image235.png"/><Relationship Id="rId108" Type="http://schemas.openxmlformats.org/officeDocument/2006/relationships/image" Target="../media/image310.png"/><Relationship Id="rId129" Type="http://schemas.openxmlformats.org/officeDocument/2006/relationships/image" Target="../media/image331.png"/><Relationship Id="rId54" Type="http://schemas.openxmlformats.org/officeDocument/2006/relationships/image" Target="../media/image256.png"/><Relationship Id="rId75" Type="http://schemas.openxmlformats.org/officeDocument/2006/relationships/image" Target="../media/image277.png"/><Relationship Id="rId96" Type="http://schemas.openxmlformats.org/officeDocument/2006/relationships/image" Target="../media/image298.png"/><Relationship Id="rId140" Type="http://schemas.openxmlformats.org/officeDocument/2006/relationships/image" Target="../media/image342.png"/><Relationship Id="rId161" Type="http://schemas.openxmlformats.org/officeDocument/2006/relationships/image" Target="../media/image363.png"/><Relationship Id="rId182" Type="http://schemas.openxmlformats.org/officeDocument/2006/relationships/image" Target="../media/image384.png"/><Relationship Id="rId6" Type="http://schemas.openxmlformats.org/officeDocument/2006/relationships/image" Target="../media/image208.png"/><Relationship Id="rId23" Type="http://schemas.openxmlformats.org/officeDocument/2006/relationships/image" Target="../media/image225.png"/><Relationship Id="rId119" Type="http://schemas.openxmlformats.org/officeDocument/2006/relationships/image" Target="../media/image321.png"/><Relationship Id="rId44" Type="http://schemas.openxmlformats.org/officeDocument/2006/relationships/image" Target="../media/image246.png"/><Relationship Id="rId65" Type="http://schemas.openxmlformats.org/officeDocument/2006/relationships/image" Target="../media/image267.png"/><Relationship Id="rId86" Type="http://schemas.openxmlformats.org/officeDocument/2006/relationships/image" Target="../media/image288.png"/><Relationship Id="rId130" Type="http://schemas.openxmlformats.org/officeDocument/2006/relationships/image" Target="../media/image332.png"/><Relationship Id="rId151" Type="http://schemas.openxmlformats.org/officeDocument/2006/relationships/image" Target="../media/image353.png"/><Relationship Id="rId172" Type="http://schemas.openxmlformats.org/officeDocument/2006/relationships/image" Target="../media/image374.png"/><Relationship Id="rId193" Type="http://schemas.openxmlformats.org/officeDocument/2006/relationships/image" Target="../media/image395.png"/><Relationship Id="rId13" Type="http://schemas.openxmlformats.org/officeDocument/2006/relationships/image" Target="../media/image215.png"/><Relationship Id="rId109" Type="http://schemas.openxmlformats.org/officeDocument/2006/relationships/image" Target="../media/image311.png"/><Relationship Id="rId34" Type="http://schemas.openxmlformats.org/officeDocument/2006/relationships/image" Target="../media/image236.png"/><Relationship Id="rId50" Type="http://schemas.openxmlformats.org/officeDocument/2006/relationships/image" Target="../media/image252.png"/><Relationship Id="rId55" Type="http://schemas.openxmlformats.org/officeDocument/2006/relationships/image" Target="../media/image257.png"/><Relationship Id="rId76" Type="http://schemas.openxmlformats.org/officeDocument/2006/relationships/image" Target="../media/image278.png"/><Relationship Id="rId97" Type="http://schemas.openxmlformats.org/officeDocument/2006/relationships/image" Target="../media/image299.png"/><Relationship Id="rId104" Type="http://schemas.openxmlformats.org/officeDocument/2006/relationships/image" Target="../media/image306.png"/><Relationship Id="rId120" Type="http://schemas.openxmlformats.org/officeDocument/2006/relationships/image" Target="../media/image322.png"/><Relationship Id="rId125" Type="http://schemas.openxmlformats.org/officeDocument/2006/relationships/image" Target="../media/image327.png"/><Relationship Id="rId141" Type="http://schemas.openxmlformats.org/officeDocument/2006/relationships/image" Target="../media/image343.png"/><Relationship Id="rId146" Type="http://schemas.openxmlformats.org/officeDocument/2006/relationships/image" Target="../media/image348.png"/><Relationship Id="rId167" Type="http://schemas.openxmlformats.org/officeDocument/2006/relationships/image" Target="../media/image369.png"/><Relationship Id="rId188" Type="http://schemas.openxmlformats.org/officeDocument/2006/relationships/image" Target="../media/image390.png"/><Relationship Id="rId7" Type="http://schemas.openxmlformats.org/officeDocument/2006/relationships/image" Target="../media/image209.png"/><Relationship Id="rId71" Type="http://schemas.openxmlformats.org/officeDocument/2006/relationships/image" Target="../media/image273.png"/><Relationship Id="rId92" Type="http://schemas.openxmlformats.org/officeDocument/2006/relationships/image" Target="../media/image294.png"/><Relationship Id="rId162" Type="http://schemas.openxmlformats.org/officeDocument/2006/relationships/image" Target="../media/image364.png"/><Relationship Id="rId183" Type="http://schemas.openxmlformats.org/officeDocument/2006/relationships/image" Target="../media/image385.png"/><Relationship Id="rId2" Type="http://schemas.openxmlformats.org/officeDocument/2006/relationships/image" Target="../media/image204.png"/><Relationship Id="rId29" Type="http://schemas.openxmlformats.org/officeDocument/2006/relationships/image" Target="../media/image231.png"/><Relationship Id="rId24" Type="http://schemas.openxmlformats.org/officeDocument/2006/relationships/image" Target="../media/image226.png"/><Relationship Id="rId40" Type="http://schemas.openxmlformats.org/officeDocument/2006/relationships/image" Target="../media/image242.png"/><Relationship Id="rId45" Type="http://schemas.openxmlformats.org/officeDocument/2006/relationships/image" Target="../media/image247.png"/><Relationship Id="rId66" Type="http://schemas.openxmlformats.org/officeDocument/2006/relationships/image" Target="../media/image268.png"/><Relationship Id="rId87" Type="http://schemas.openxmlformats.org/officeDocument/2006/relationships/image" Target="../media/image289.png"/><Relationship Id="rId110" Type="http://schemas.openxmlformats.org/officeDocument/2006/relationships/image" Target="../media/image312.png"/><Relationship Id="rId115" Type="http://schemas.openxmlformats.org/officeDocument/2006/relationships/image" Target="../media/image317.png"/><Relationship Id="rId131" Type="http://schemas.openxmlformats.org/officeDocument/2006/relationships/image" Target="../media/image333.png"/><Relationship Id="rId136" Type="http://schemas.openxmlformats.org/officeDocument/2006/relationships/image" Target="../media/image338.png"/><Relationship Id="rId157" Type="http://schemas.openxmlformats.org/officeDocument/2006/relationships/image" Target="../media/image359.png"/><Relationship Id="rId178" Type="http://schemas.openxmlformats.org/officeDocument/2006/relationships/image" Target="../media/image380.png"/><Relationship Id="rId61" Type="http://schemas.openxmlformats.org/officeDocument/2006/relationships/image" Target="../media/image263.png"/><Relationship Id="rId82" Type="http://schemas.openxmlformats.org/officeDocument/2006/relationships/image" Target="../media/image284.png"/><Relationship Id="rId152" Type="http://schemas.openxmlformats.org/officeDocument/2006/relationships/image" Target="../media/image354.png"/><Relationship Id="rId173" Type="http://schemas.openxmlformats.org/officeDocument/2006/relationships/image" Target="../media/image375.png"/><Relationship Id="rId194" Type="http://schemas.openxmlformats.org/officeDocument/2006/relationships/image" Target="../media/image396.png"/><Relationship Id="rId19" Type="http://schemas.openxmlformats.org/officeDocument/2006/relationships/image" Target="../media/image221.png"/><Relationship Id="rId14" Type="http://schemas.openxmlformats.org/officeDocument/2006/relationships/image" Target="../media/image216.png"/><Relationship Id="rId30" Type="http://schemas.openxmlformats.org/officeDocument/2006/relationships/image" Target="../media/image232.png"/><Relationship Id="rId35" Type="http://schemas.openxmlformats.org/officeDocument/2006/relationships/image" Target="../media/image237.png"/><Relationship Id="rId56" Type="http://schemas.openxmlformats.org/officeDocument/2006/relationships/image" Target="../media/image258.png"/><Relationship Id="rId77" Type="http://schemas.openxmlformats.org/officeDocument/2006/relationships/image" Target="../media/image279.png"/><Relationship Id="rId100" Type="http://schemas.openxmlformats.org/officeDocument/2006/relationships/image" Target="../media/image302.png"/><Relationship Id="rId105" Type="http://schemas.openxmlformats.org/officeDocument/2006/relationships/image" Target="../media/image307.png"/><Relationship Id="rId126" Type="http://schemas.openxmlformats.org/officeDocument/2006/relationships/image" Target="../media/image328.png"/><Relationship Id="rId147" Type="http://schemas.openxmlformats.org/officeDocument/2006/relationships/image" Target="../media/image349.png"/><Relationship Id="rId168" Type="http://schemas.openxmlformats.org/officeDocument/2006/relationships/image" Target="../media/image370.png"/><Relationship Id="rId8" Type="http://schemas.openxmlformats.org/officeDocument/2006/relationships/image" Target="../media/image210.png"/><Relationship Id="rId51" Type="http://schemas.openxmlformats.org/officeDocument/2006/relationships/image" Target="../media/image253.png"/><Relationship Id="rId72" Type="http://schemas.openxmlformats.org/officeDocument/2006/relationships/image" Target="../media/image274.png"/><Relationship Id="rId93" Type="http://schemas.openxmlformats.org/officeDocument/2006/relationships/image" Target="../media/image295.png"/><Relationship Id="rId98" Type="http://schemas.openxmlformats.org/officeDocument/2006/relationships/image" Target="../media/image300.png"/><Relationship Id="rId121" Type="http://schemas.openxmlformats.org/officeDocument/2006/relationships/image" Target="../media/image323.png"/><Relationship Id="rId142" Type="http://schemas.openxmlformats.org/officeDocument/2006/relationships/image" Target="../media/image344.png"/><Relationship Id="rId163" Type="http://schemas.openxmlformats.org/officeDocument/2006/relationships/image" Target="../media/image365.png"/><Relationship Id="rId184" Type="http://schemas.openxmlformats.org/officeDocument/2006/relationships/image" Target="../media/image386.png"/><Relationship Id="rId189" Type="http://schemas.openxmlformats.org/officeDocument/2006/relationships/image" Target="../media/image391.png"/><Relationship Id="rId3" Type="http://schemas.openxmlformats.org/officeDocument/2006/relationships/image" Target="../media/image205.jpg"/><Relationship Id="rId25" Type="http://schemas.openxmlformats.org/officeDocument/2006/relationships/image" Target="../media/image227.png"/><Relationship Id="rId46" Type="http://schemas.openxmlformats.org/officeDocument/2006/relationships/image" Target="../media/image248.png"/><Relationship Id="rId67" Type="http://schemas.openxmlformats.org/officeDocument/2006/relationships/image" Target="../media/image269.png"/><Relationship Id="rId116" Type="http://schemas.openxmlformats.org/officeDocument/2006/relationships/image" Target="../media/image318.png"/><Relationship Id="rId137" Type="http://schemas.openxmlformats.org/officeDocument/2006/relationships/image" Target="../media/image339.png"/><Relationship Id="rId158" Type="http://schemas.openxmlformats.org/officeDocument/2006/relationships/image" Target="../media/image360.png"/><Relationship Id="rId20" Type="http://schemas.openxmlformats.org/officeDocument/2006/relationships/image" Target="../media/image222.png"/><Relationship Id="rId41" Type="http://schemas.openxmlformats.org/officeDocument/2006/relationships/image" Target="../media/image243.png"/><Relationship Id="rId62" Type="http://schemas.openxmlformats.org/officeDocument/2006/relationships/image" Target="../media/image264.png"/><Relationship Id="rId83" Type="http://schemas.openxmlformats.org/officeDocument/2006/relationships/image" Target="../media/image285.png"/><Relationship Id="rId88" Type="http://schemas.openxmlformats.org/officeDocument/2006/relationships/image" Target="../media/image290.png"/><Relationship Id="rId111" Type="http://schemas.openxmlformats.org/officeDocument/2006/relationships/image" Target="../media/image313.png"/><Relationship Id="rId132" Type="http://schemas.openxmlformats.org/officeDocument/2006/relationships/image" Target="../media/image334.png"/><Relationship Id="rId153" Type="http://schemas.openxmlformats.org/officeDocument/2006/relationships/image" Target="../media/image355.png"/><Relationship Id="rId174" Type="http://schemas.openxmlformats.org/officeDocument/2006/relationships/image" Target="../media/image376.png"/><Relationship Id="rId179" Type="http://schemas.openxmlformats.org/officeDocument/2006/relationships/image" Target="../media/image381.png"/><Relationship Id="rId195" Type="http://schemas.openxmlformats.org/officeDocument/2006/relationships/image" Target="../media/image397.png"/><Relationship Id="rId190" Type="http://schemas.openxmlformats.org/officeDocument/2006/relationships/image" Target="../media/image392.png"/><Relationship Id="rId15" Type="http://schemas.openxmlformats.org/officeDocument/2006/relationships/image" Target="../media/image217.png"/><Relationship Id="rId36" Type="http://schemas.openxmlformats.org/officeDocument/2006/relationships/image" Target="../media/image238.png"/><Relationship Id="rId57" Type="http://schemas.openxmlformats.org/officeDocument/2006/relationships/image" Target="../media/image259.png"/><Relationship Id="rId106" Type="http://schemas.openxmlformats.org/officeDocument/2006/relationships/image" Target="../media/image308.png"/><Relationship Id="rId127" Type="http://schemas.openxmlformats.org/officeDocument/2006/relationships/image" Target="../media/image329.png"/><Relationship Id="rId10" Type="http://schemas.openxmlformats.org/officeDocument/2006/relationships/image" Target="../media/image212.png"/><Relationship Id="rId31" Type="http://schemas.openxmlformats.org/officeDocument/2006/relationships/image" Target="../media/image233.png"/><Relationship Id="rId52" Type="http://schemas.openxmlformats.org/officeDocument/2006/relationships/image" Target="../media/image254.png"/><Relationship Id="rId73" Type="http://schemas.openxmlformats.org/officeDocument/2006/relationships/image" Target="../media/image275.png"/><Relationship Id="rId78" Type="http://schemas.openxmlformats.org/officeDocument/2006/relationships/image" Target="../media/image280.png"/><Relationship Id="rId94" Type="http://schemas.openxmlformats.org/officeDocument/2006/relationships/image" Target="../media/image296.png"/><Relationship Id="rId99" Type="http://schemas.openxmlformats.org/officeDocument/2006/relationships/image" Target="../media/image301.png"/><Relationship Id="rId101" Type="http://schemas.openxmlformats.org/officeDocument/2006/relationships/image" Target="../media/image303.png"/><Relationship Id="rId122" Type="http://schemas.openxmlformats.org/officeDocument/2006/relationships/image" Target="../media/image324.png"/><Relationship Id="rId143" Type="http://schemas.openxmlformats.org/officeDocument/2006/relationships/image" Target="../media/image345.png"/><Relationship Id="rId148" Type="http://schemas.openxmlformats.org/officeDocument/2006/relationships/image" Target="../media/image350.png"/><Relationship Id="rId164" Type="http://schemas.openxmlformats.org/officeDocument/2006/relationships/image" Target="../media/image366.png"/><Relationship Id="rId169" Type="http://schemas.openxmlformats.org/officeDocument/2006/relationships/image" Target="../media/image371.png"/><Relationship Id="rId185" Type="http://schemas.openxmlformats.org/officeDocument/2006/relationships/image" Target="../media/image387.png"/><Relationship Id="rId4" Type="http://schemas.openxmlformats.org/officeDocument/2006/relationships/image" Target="../media/image206.png"/><Relationship Id="rId9" Type="http://schemas.openxmlformats.org/officeDocument/2006/relationships/image" Target="../media/image211.png"/><Relationship Id="rId180" Type="http://schemas.openxmlformats.org/officeDocument/2006/relationships/image" Target="../media/image382.png"/><Relationship Id="rId26" Type="http://schemas.openxmlformats.org/officeDocument/2006/relationships/image" Target="../media/image228.png"/><Relationship Id="rId47" Type="http://schemas.openxmlformats.org/officeDocument/2006/relationships/image" Target="../media/image249.png"/><Relationship Id="rId68" Type="http://schemas.openxmlformats.org/officeDocument/2006/relationships/image" Target="../media/image270.png"/><Relationship Id="rId89" Type="http://schemas.openxmlformats.org/officeDocument/2006/relationships/image" Target="../media/image291.png"/><Relationship Id="rId112" Type="http://schemas.openxmlformats.org/officeDocument/2006/relationships/image" Target="../media/image314.png"/><Relationship Id="rId133" Type="http://schemas.openxmlformats.org/officeDocument/2006/relationships/image" Target="../media/image335.png"/><Relationship Id="rId154" Type="http://schemas.openxmlformats.org/officeDocument/2006/relationships/image" Target="../media/image356.png"/><Relationship Id="rId175" Type="http://schemas.openxmlformats.org/officeDocument/2006/relationships/image" Target="../media/image377.png"/><Relationship Id="rId196" Type="http://schemas.openxmlformats.org/officeDocument/2006/relationships/image" Target="../media/image200.png"/><Relationship Id="rId16" Type="http://schemas.openxmlformats.org/officeDocument/2006/relationships/image" Target="../media/image218.png"/><Relationship Id="rId37" Type="http://schemas.openxmlformats.org/officeDocument/2006/relationships/image" Target="../media/image239.png"/><Relationship Id="rId58" Type="http://schemas.openxmlformats.org/officeDocument/2006/relationships/image" Target="../media/image260.png"/><Relationship Id="rId79" Type="http://schemas.openxmlformats.org/officeDocument/2006/relationships/image" Target="../media/image281.png"/><Relationship Id="rId102" Type="http://schemas.openxmlformats.org/officeDocument/2006/relationships/image" Target="../media/image304.png"/><Relationship Id="rId123" Type="http://schemas.openxmlformats.org/officeDocument/2006/relationships/image" Target="../media/image325.png"/><Relationship Id="rId144" Type="http://schemas.openxmlformats.org/officeDocument/2006/relationships/image" Target="../media/image346.png"/><Relationship Id="rId90" Type="http://schemas.openxmlformats.org/officeDocument/2006/relationships/image" Target="../media/image292.png"/><Relationship Id="rId165" Type="http://schemas.openxmlformats.org/officeDocument/2006/relationships/image" Target="../media/image367.png"/><Relationship Id="rId186" Type="http://schemas.openxmlformats.org/officeDocument/2006/relationships/image" Target="../media/image388.png"/><Relationship Id="rId27" Type="http://schemas.openxmlformats.org/officeDocument/2006/relationships/image" Target="../media/image229.png"/><Relationship Id="rId48" Type="http://schemas.openxmlformats.org/officeDocument/2006/relationships/image" Target="../media/image250.png"/><Relationship Id="rId69" Type="http://schemas.openxmlformats.org/officeDocument/2006/relationships/image" Target="../media/image271.png"/><Relationship Id="rId113" Type="http://schemas.openxmlformats.org/officeDocument/2006/relationships/image" Target="../media/image315.png"/><Relationship Id="rId134" Type="http://schemas.openxmlformats.org/officeDocument/2006/relationships/image" Target="../media/image336.png"/><Relationship Id="rId80" Type="http://schemas.openxmlformats.org/officeDocument/2006/relationships/image" Target="../media/image282.png"/><Relationship Id="rId155" Type="http://schemas.openxmlformats.org/officeDocument/2006/relationships/image" Target="../media/image357.png"/><Relationship Id="rId176" Type="http://schemas.openxmlformats.org/officeDocument/2006/relationships/image" Target="../media/image378.png"/><Relationship Id="rId17" Type="http://schemas.openxmlformats.org/officeDocument/2006/relationships/image" Target="../media/image219.png"/><Relationship Id="rId38" Type="http://schemas.openxmlformats.org/officeDocument/2006/relationships/image" Target="../media/image240.png"/><Relationship Id="rId59" Type="http://schemas.openxmlformats.org/officeDocument/2006/relationships/image" Target="../media/image261.png"/><Relationship Id="rId103" Type="http://schemas.openxmlformats.org/officeDocument/2006/relationships/image" Target="../media/image305.png"/><Relationship Id="rId124" Type="http://schemas.openxmlformats.org/officeDocument/2006/relationships/image" Target="../media/image326.png"/><Relationship Id="rId70" Type="http://schemas.openxmlformats.org/officeDocument/2006/relationships/image" Target="../media/image272.png"/><Relationship Id="rId91" Type="http://schemas.openxmlformats.org/officeDocument/2006/relationships/image" Target="../media/image293.png"/><Relationship Id="rId145" Type="http://schemas.openxmlformats.org/officeDocument/2006/relationships/image" Target="../media/image347.png"/><Relationship Id="rId166" Type="http://schemas.openxmlformats.org/officeDocument/2006/relationships/image" Target="../media/image368.png"/><Relationship Id="rId187" Type="http://schemas.openxmlformats.org/officeDocument/2006/relationships/image" Target="../media/image389.png"/><Relationship Id="rId1" Type="http://schemas.openxmlformats.org/officeDocument/2006/relationships/slideLayout" Target="../slideLayouts/slideLayout5.xml"/><Relationship Id="rId28" Type="http://schemas.openxmlformats.org/officeDocument/2006/relationships/image" Target="../media/image230.png"/><Relationship Id="rId49" Type="http://schemas.openxmlformats.org/officeDocument/2006/relationships/image" Target="../media/image251.png"/><Relationship Id="rId114" Type="http://schemas.openxmlformats.org/officeDocument/2006/relationships/image" Target="../media/image316.png"/><Relationship Id="rId60" Type="http://schemas.openxmlformats.org/officeDocument/2006/relationships/image" Target="../media/image262.png"/><Relationship Id="rId81" Type="http://schemas.openxmlformats.org/officeDocument/2006/relationships/image" Target="../media/image283.png"/><Relationship Id="rId135" Type="http://schemas.openxmlformats.org/officeDocument/2006/relationships/image" Target="../media/image337.png"/><Relationship Id="rId156" Type="http://schemas.openxmlformats.org/officeDocument/2006/relationships/image" Target="../media/image358.png"/><Relationship Id="rId177" Type="http://schemas.openxmlformats.org/officeDocument/2006/relationships/image" Target="../media/image379.png"/><Relationship Id="rId18" Type="http://schemas.openxmlformats.org/officeDocument/2006/relationships/image" Target="../media/image220.png"/><Relationship Id="rId39" Type="http://schemas.openxmlformats.org/officeDocument/2006/relationships/image" Target="../media/image241.png"/></Relationships>
</file>

<file path=ppt/slides/_rels/slide5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512.png"/><Relationship Id="rId21" Type="http://schemas.openxmlformats.org/officeDocument/2006/relationships/image" Target="../media/image417.png"/><Relationship Id="rId42" Type="http://schemas.openxmlformats.org/officeDocument/2006/relationships/image" Target="../media/image438.png"/><Relationship Id="rId63" Type="http://schemas.openxmlformats.org/officeDocument/2006/relationships/image" Target="../media/image458.png"/><Relationship Id="rId84" Type="http://schemas.openxmlformats.org/officeDocument/2006/relationships/image" Target="../media/image479.png"/><Relationship Id="rId138" Type="http://schemas.openxmlformats.org/officeDocument/2006/relationships/image" Target="../media/image533.png"/><Relationship Id="rId159" Type="http://schemas.openxmlformats.org/officeDocument/2006/relationships/image" Target="../media/image554.png"/><Relationship Id="rId107" Type="http://schemas.openxmlformats.org/officeDocument/2006/relationships/image" Target="../media/image502.png"/><Relationship Id="rId11" Type="http://schemas.openxmlformats.org/officeDocument/2006/relationships/image" Target="../media/image407.png"/><Relationship Id="rId32" Type="http://schemas.openxmlformats.org/officeDocument/2006/relationships/image" Target="../media/image428.png"/><Relationship Id="rId53" Type="http://schemas.openxmlformats.org/officeDocument/2006/relationships/image" Target="../media/image449.png"/><Relationship Id="rId74" Type="http://schemas.openxmlformats.org/officeDocument/2006/relationships/image" Target="../media/image469.png"/><Relationship Id="rId128" Type="http://schemas.openxmlformats.org/officeDocument/2006/relationships/image" Target="../media/image523.png"/><Relationship Id="rId149" Type="http://schemas.openxmlformats.org/officeDocument/2006/relationships/image" Target="../media/image544.png"/><Relationship Id="rId5" Type="http://schemas.openxmlformats.org/officeDocument/2006/relationships/image" Target="../media/image401.png"/><Relationship Id="rId95" Type="http://schemas.openxmlformats.org/officeDocument/2006/relationships/image" Target="../media/image490.png"/><Relationship Id="rId22" Type="http://schemas.openxmlformats.org/officeDocument/2006/relationships/image" Target="../media/image418.png"/><Relationship Id="rId43" Type="http://schemas.openxmlformats.org/officeDocument/2006/relationships/image" Target="../media/image439.png"/><Relationship Id="rId64" Type="http://schemas.openxmlformats.org/officeDocument/2006/relationships/image" Target="../media/image459.png"/><Relationship Id="rId118" Type="http://schemas.openxmlformats.org/officeDocument/2006/relationships/image" Target="../media/image513.png"/><Relationship Id="rId139" Type="http://schemas.openxmlformats.org/officeDocument/2006/relationships/image" Target="../media/image534.png"/><Relationship Id="rId80" Type="http://schemas.openxmlformats.org/officeDocument/2006/relationships/image" Target="../media/image475.png"/><Relationship Id="rId85" Type="http://schemas.openxmlformats.org/officeDocument/2006/relationships/image" Target="../media/image480.png"/><Relationship Id="rId150" Type="http://schemas.openxmlformats.org/officeDocument/2006/relationships/image" Target="../media/image545.jpg"/><Relationship Id="rId155" Type="http://schemas.openxmlformats.org/officeDocument/2006/relationships/image" Target="../media/image550.png"/><Relationship Id="rId12" Type="http://schemas.openxmlformats.org/officeDocument/2006/relationships/image" Target="../media/image408.png"/><Relationship Id="rId17" Type="http://schemas.openxmlformats.org/officeDocument/2006/relationships/image" Target="../media/image413.png"/><Relationship Id="rId33" Type="http://schemas.openxmlformats.org/officeDocument/2006/relationships/image" Target="../media/image429.png"/><Relationship Id="rId38" Type="http://schemas.openxmlformats.org/officeDocument/2006/relationships/image" Target="../media/image434.png"/><Relationship Id="rId59" Type="http://schemas.openxmlformats.org/officeDocument/2006/relationships/image" Target="../media/image454.png"/><Relationship Id="rId103" Type="http://schemas.openxmlformats.org/officeDocument/2006/relationships/image" Target="../media/image498.png"/><Relationship Id="rId108" Type="http://schemas.openxmlformats.org/officeDocument/2006/relationships/image" Target="../media/image503.png"/><Relationship Id="rId124" Type="http://schemas.openxmlformats.org/officeDocument/2006/relationships/image" Target="../media/image519.png"/><Relationship Id="rId129" Type="http://schemas.openxmlformats.org/officeDocument/2006/relationships/image" Target="../media/image524.png"/><Relationship Id="rId54" Type="http://schemas.openxmlformats.org/officeDocument/2006/relationships/image" Target="../media/image200.png"/><Relationship Id="rId70" Type="http://schemas.openxmlformats.org/officeDocument/2006/relationships/image" Target="../media/image465.png"/><Relationship Id="rId75" Type="http://schemas.openxmlformats.org/officeDocument/2006/relationships/image" Target="../media/image470.png"/><Relationship Id="rId91" Type="http://schemas.openxmlformats.org/officeDocument/2006/relationships/image" Target="../media/image486.png"/><Relationship Id="rId96" Type="http://schemas.openxmlformats.org/officeDocument/2006/relationships/image" Target="../media/image491.png"/><Relationship Id="rId140" Type="http://schemas.openxmlformats.org/officeDocument/2006/relationships/image" Target="../media/image535.png"/><Relationship Id="rId145" Type="http://schemas.openxmlformats.org/officeDocument/2006/relationships/image" Target="../media/image54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02.png"/><Relationship Id="rId23" Type="http://schemas.openxmlformats.org/officeDocument/2006/relationships/image" Target="../media/image419.png"/><Relationship Id="rId28" Type="http://schemas.openxmlformats.org/officeDocument/2006/relationships/image" Target="../media/image424.png"/><Relationship Id="rId49" Type="http://schemas.openxmlformats.org/officeDocument/2006/relationships/image" Target="../media/image445.png"/><Relationship Id="rId114" Type="http://schemas.openxmlformats.org/officeDocument/2006/relationships/image" Target="../media/image509.png"/><Relationship Id="rId119" Type="http://schemas.openxmlformats.org/officeDocument/2006/relationships/image" Target="../media/image514.png"/><Relationship Id="rId44" Type="http://schemas.openxmlformats.org/officeDocument/2006/relationships/image" Target="../media/image440.png"/><Relationship Id="rId60" Type="http://schemas.openxmlformats.org/officeDocument/2006/relationships/image" Target="../media/image455.png"/><Relationship Id="rId65" Type="http://schemas.openxmlformats.org/officeDocument/2006/relationships/image" Target="../media/image460.png"/><Relationship Id="rId81" Type="http://schemas.openxmlformats.org/officeDocument/2006/relationships/image" Target="../media/image476.png"/><Relationship Id="rId86" Type="http://schemas.openxmlformats.org/officeDocument/2006/relationships/image" Target="../media/image481.png"/><Relationship Id="rId130" Type="http://schemas.openxmlformats.org/officeDocument/2006/relationships/image" Target="../media/image525.png"/><Relationship Id="rId135" Type="http://schemas.openxmlformats.org/officeDocument/2006/relationships/image" Target="../media/image530.png"/><Relationship Id="rId151" Type="http://schemas.openxmlformats.org/officeDocument/2006/relationships/image" Target="../media/image546.png"/><Relationship Id="rId156" Type="http://schemas.openxmlformats.org/officeDocument/2006/relationships/image" Target="../media/image551.png"/><Relationship Id="rId13" Type="http://schemas.openxmlformats.org/officeDocument/2006/relationships/image" Target="../media/image409.png"/><Relationship Id="rId18" Type="http://schemas.openxmlformats.org/officeDocument/2006/relationships/image" Target="../media/image414.png"/><Relationship Id="rId39" Type="http://schemas.openxmlformats.org/officeDocument/2006/relationships/image" Target="../media/image435.png"/><Relationship Id="rId109" Type="http://schemas.openxmlformats.org/officeDocument/2006/relationships/image" Target="../media/image504.png"/><Relationship Id="rId34" Type="http://schemas.openxmlformats.org/officeDocument/2006/relationships/image" Target="../media/image430.png"/><Relationship Id="rId50" Type="http://schemas.openxmlformats.org/officeDocument/2006/relationships/image" Target="../media/image446.png"/><Relationship Id="rId55" Type="http://schemas.openxmlformats.org/officeDocument/2006/relationships/image" Target="../media/image450.png"/><Relationship Id="rId76" Type="http://schemas.openxmlformats.org/officeDocument/2006/relationships/image" Target="../media/image471.png"/><Relationship Id="rId97" Type="http://schemas.openxmlformats.org/officeDocument/2006/relationships/image" Target="../media/image492.png"/><Relationship Id="rId104" Type="http://schemas.openxmlformats.org/officeDocument/2006/relationships/image" Target="../media/image499.png"/><Relationship Id="rId120" Type="http://schemas.openxmlformats.org/officeDocument/2006/relationships/image" Target="../media/image515.png"/><Relationship Id="rId125" Type="http://schemas.openxmlformats.org/officeDocument/2006/relationships/image" Target="../media/image520.png"/><Relationship Id="rId141" Type="http://schemas.openxmlformats.org/officeDocument/2006/relationships/image" Target="../media/image536.png"/><Relationship Id="rId146" Type="http://schemas.openxmlformats.org/officeDocument/2006/relationships/image" Target="../media/image541.png"/><Relationship Id="rId7" Type="http://schemas.openxmlformats.org/officeDocument/2006/relationships/image" Target="../media/image403.png"/><Relationship Id="rId71" Type="http://schemas.openxmlformats.org/officeDocument/2006/relationships/image" Target="../media/image466.png"/><Relationship Id="rId92" Type="http://schemas.openxmlformats.org/officeDocument/2006/relationships/image" Target="../media/image487.png"/><Relationship Id="rId2" Type="http://schemas.openxmlformats.org/officeDocument/2006/relationships/image" Target="../media/image398.png"/><Relationship Id="rId29" Type="http://schemas.openxmlformats.org/officeDocument/2006/relationships/image" Target="../media/image425.png"/><Relationship Id="rId24" Type="http://schemas.openxmlformats.org/officeDocument/2006/relationships/image" Target="../media/image420.png"/><Relationship Id="rId40" Type="http://schemas.openxmlformats.org/officeDocument/2006/relationships/image" Target="../media/image436.png"/><Relationship Id="rId45" Type="http://schemas.openxmlformats.org/officeDocument/2006/relationships/image" Target="../media/image441.png"/><Relationship Id="rId66" Type="http://schemas.openxmlformats.org/officeDocument/2006/relationships/image" Target="../media/image461.png"/><Relationship Id="rId87" Type="http://schemas.openxmlformats.org/officeDocument/2006/relationships/image" Target="../media/image482.png"/><Relationship Id="rId110" Type="http://schemas.openxmlformats.org/officeDocument/2006/relationships/image" Target="../media/image505.png"/><Relationship Id="rId115" Type="http://schemas.openxmlformats.org/officeDocument/2006/relationships/image" Target="../media/image510.png"/><Relationship Id="rId131" Type="http://schemas.openxmlformats.org/officeDocument/2006/relationships/image" Target="../media/image526.png"/><Relationship Id="rId136" Type="http://schemas.openxmlformats.org/officeDocument/2006/relationships/image" Target="../media/image531.png"/><Relationship Id="rId157" Type="http://schemas.openxmlformats.org/officeDocument/2006/relationships/image" Target="../media/image552.png"/><Relationship Id="rId61" Type="http://schemas.openxmlformats.org/officeDocument/2006/relationships/image" Target="../media/image456.png"/><Relationship Id="rId82" Type="http://schemas.openxmlformats.org/officeDocument/2006/relationships/image" Target="../media/image477.png"/><Relationship Id="rId152" Type="http://schemas.openxmlformats.org/officeDocument/2006/relationships/image" Target="../media/image547.png"/><Relationship Id="rId19" Type="http://schemas.openxmlformats.org/officeDocument/2006/relationships/image" Target="../media/image415.png"/><Relationship Id="rId14" Type="http://schemas.openxmlformats.org/officeDocument/2006/relationships/image" Target="../media/image410.png"/><Relationship Id="rId30" Type="http://schemas.openxmlformats.org/officeDocument/2006/relationships/image" Target="../media/image426.png"/><Relationship Id="rId35" Type="http://schemas.openxmlformats.org/officeDocument/2006/relationships/image" Target="../media/image431.png"/><Relationship Id="rId56" Type="http://schemas.openxmlformats.org/officeDocument/2006/relationships/image" Target="../media/image451.png"/><Relationship Id="rId77" Type="http://schemas.openxmlformats.org/officeDocument/2006/relationships/image" Target="../media/image472.png"/><Relationship Id="rId100" Type="http://schemas.openxmlformats.org/officeDocument/2006/relationships/image" Target="../media/image495.png"/><Relationship Id="rId105" Type="http://schemas.openxmlformats.org/officeDocument/2006/relationships/image" Target="../media/image500.png"/><Relationship Id="rId126" Type="http://schemas.openxmlformats.org/officeDocument/2006/relationships/image" Target="../media/image521.png"/><Relationship Id="rId147" Type="http://schemas.openxmlformats.org/officeDocument/2006/relationships/image" Target="../media/image542.png"/><Relationship Id="rId8" Type="http://schemas.openxmlformats.org/officeDocument/2006/relationships/image" Target="../media/image404.png"/><Relationship Id="rId51" Type="http://schemas.openxmlformats.org/officeDocument/2006/relationships/image" Target="../media/image447.png"/><Relationship Id="rId72" Type="http://schemas.openxmlformats.org/officeDocument/2006/relationships/image" Target="../media/image467.png"/><Relationship Id="rId93" Type="http://schemas.openxmlformats.org/officeDocument/2006/relationships/image" Target="../media/image488.png"/><Relationship Id="rId98" Type="http://schemas.openxmlformats.org/officeDocument/2006/relationships/image" Target="../media/image493.png"/><Relationship Id="rId121" Type="http://schemas.openxmlformats.org/officeDocument/2006/relationships/image" Target="../media/image516.png"/><Relationship Id="rId142" Type="http://schemas.openxmlformats.org/officeDocument/2006/relationships/image" Target="../media/image537.png"/><Relationship Id="rId3" Type="http://schemas.openxmlformats.org/officeDocument/2006/relationships/image" Target="../media/image399.png"/><Relationship Id="rId25" Type="http://schemas.openxmlformats.org/officeDocument/2006/relationships/image" Target="../media/image421.png"/><Relationship Id="rId46" Type="http://schemas.openxmlformats.org/officeDocument/2006/relationships/image" Target="../media/image442.png"/><Relationship Id="rId67" Type="http://schemas.openxmlformats.org/officeDocument/2006/relationships/image" Target="../media/image462.png"/><Relationship Id="rId116" Type="http://schemas.openxmlformats.org/officeDocument/2006/relationships/image" Target="../media/image511.png"/><Relationship Id="rId137" Type="http://schemas.openxmlformats.org/officeDocument/2006/relationships/image" Target="../media/image532.png"/><Relationship Id="rId158" Type="http://schemas.openxmlformats.org/officeDocument/2006/relationships/image" Target="../media/image553.png"/><Relationship Id="rId20" Type="http://schemas.openxmlformats.org/officeDocument/2006/relationships/image" Target="../media/image416.png"/><Relationship Id="rId41" Type="http://schemas.openxmlformats.org/officeDocument/2006/relationships/image" Target="../media/image437.png"/><Relationship Id="rId62" Type="http://schemas.openxmlformats.org/officeDocument/2006/relationships/image" Target="../media/image457.png"/><Relationship Id="rId83" Type="http://schemas.openxmlformats.org/officeDocument/2006/relationships/image" Target="../media/image478.png"/><Relationship Id="rId88" Type="http://schemas.openxmlformats.org/officeDocument/2006/relationships/image" Target="../media/image483.png"/><Relationship Id="rId111" Type="http://schemas.openxmlformats.org/officeDocument/2006/relationships/image" Target="../media/image506.png"/><Relationship Id="rId132" Type="http://schemas.openxmlformats.org/officeDocument/2006/relationships/image" Target="../media/image527.png"/><Relationship Id="rId153" Type="http://schemas.openxmlformats.org/officeDocument/2006/relationships/image" Target="../media/image548.png"/><Relationship Id="rId15" Type="http://schemas.openxmlformats.org/officeDocument/2006/relationships/image" Target="../media/image411.png"/><Relationship Id="rId36" Type="http://schemas.openxmlformats.org/officeDocument/2006/relationships/image" Target="../media/image432.png"/><Relationship Id="rId57" Type="http://schemas.openxmlformats.org/officeDocument/2006/relationships/image" Target="../media/image452.png"/><Relationship Id="rId106" Type="http://schemas.openxmlformats.org/officeDocument/2006/relationships/image" Target="../media/image501.png"/><Relationship Id="rId127" Type="http://schemas.openxmlformats.org/officeDocument/2006/relationships/image" Target="../media/image522.png"/><Relationship Id="rId10" Type="http://schemas.openxmlformats.org/officeDocument/2006/relationships/image" Target="../media/image406.png"/><Relationship Id="rId31" Type="http://schemas.openxmlformats.org/officeDocument/2006/relationships/image" Target="../media/image427.png"/><Relationship Id="rId52" Type="http://schemas.openxmlformats.org/officeDocument/2006/relationships/image" Target="../media/image448.png"/><Relationship Id="rId73" Type="http://schemas.openxmlformats.org/officeDocument/2006/relationships/image" Target="../media/image468.png"/><Relationship Id="rId78" Type="http://schemas.openxmlformats.org/officeDocument/2006/relationships/image" Target="../media/image473.png"/><Relationship Id="rId94" Type="http://schemas.openxmlformats.org/officeDocument/2006/relationships/image" Target="../media/image489.png"/><Relationship Id="rId99" Type="http://schemas.openxmlformats.org/officeDocument/2006/relationships/image" Target="../media/image494.png"/><Relationship Id="rId101" Type="http://schemas.openxmlformats.org/officeDocument/2006/relationships/image" Target="../media/image496.png"/><Relationship Id="rId122" Type="http://schemas.openxmlformats.org/officeDocument/2006/relationships/image" Target="../media/image517.png"/><Relationship Id="rId143" Type="http://schemas.openxmlformats.org/officeDocument/2006/relationships/image" Target="../media/image538.png"/><Relationship Id="rId148" Type="http://schemas.openxmlformats.org/officeDocument/2006/relationships/image" Target="../media/image543.png"/><Relationship Id="rId4" Type="http://schemas.openxmlformats.org/officeDocument/2006/relationships/image" Target="../media/image400.png"/><Relationship Id="rId9" Type="http://schemas.openxmlformats.org/officeDocument/2006/relationships/image" Target="../media/image405.png"/><Relationship Id="rId26" Type="http://schemas.openxmlformats.org/officeDocument/2006/relationships/image" Target="../media/image422.png"/><Relationship Id="rId47" Type="http://schemas.openxmlformats.org/officeDocument/2006/relationships/image" Target="../media/image443.png"/><Relationship Id="rId68" Type="http://schemas.openxmlformats.org/officeDocument/2006/relationships/image" Target="../media/image463.png"/><Relationship Id="rId89" Type="http://schemas.openxmlformats.org/officeDocument/2006/relationships/image" Target="../media/image484.png"/><Relationship Id="rId112" Type="http://schemas.openxmlformats.org/officeDocument/2006/relationships/image" Target="../media/image507.png"/><Relationship Id="rId133" Type="http://schemas.openxmlformats.org/officeDocument/2006/relationships/image" Target="../media/image528.png"/><Relationship Id="rId154" Type="http://schemas.openxmlformats.org/officeDocument/2006/relationships/image" Target="../media/image549.png"/><Relationship Id="rId16" Type="http://schemas.openxmlformats.org/officeDocument/2006/relationships/image" Target="../media/image412.png"/><Relationship Id="rId37" Type="http://schemas.openxmlformats.org/officeDocument/2006/relationships/image" Target="../media/image433.png"/><Relationship Id="rId58" Type="http://schemas.openxmlformats.org/officeDocument/2006/relationships/image" Target="../media/image453.png"/><Relationship Id="rId79" Type="http://schemas.openxmlformats.org/officeDocument/2006/relationships/image" Target="../media/image474.png"/><Relationship Id="rId102" Type="http://schemas.openxmlformats.org/officeDocument/2006/relationships/image" Target="../media/image497.png"/><Relationship Id="rId123" Type="http://schemas.openxmlformats.org/officeDocument/2006/relationships/image" Target="../media/image518.png"/><Relationship Id="rId144" Type="http://schemas.openxmlformats.org/officeDocument/2006/relationships/image" Target="../media/image539.png"/><Relationship Id="rId90" Type="http://schemas.openxmlformats.org/officeDocument/2006/relationships/image" Target="../media/image485.png"/><Relationship Id="rId27" Type="http://schemas.openxmlformats.org/officeDocument/2006/relationships/image" Target="../media/image423.png"/><Relationship Id="rId48" Type="http://schemas.openxmlformats.org/officeDocument/2006/relationships/image" Target="../media/image444.png"/><Relationship Id="rId69" Type="http://schemas.openxmlformats.org/officeDocument/2006/relationships/image" Target="../media/image464.png"/><Relationship Id="rId113" Type="http://schemas.openxmlformats.org/officeDocument/2006/relationships/image" Target="../media/image508.png"/><Relationship Id="rId134" Type="http://schemas.openxmlformats.org/officeDocument/2006/relationships/image" Target="../media/image52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6.png"/><Relationship Id="rId2" Type="http://schemas.openxmlformats.org/officeDocument/2006/relationships/image" Target="../media/image55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68.png"/><Relationship Id="rId18" Type="http://schemas.openxmlformats.org/officeDocument/2006/relationships/image" Target="../media/image573.png"/><Relationship Id="rId26" Type="http://schemas.openxmlformats.org/officeDocument/2006/relationships/image" Target="../media/image581.png"/><Relationship Id="rId3" Type="http://schemas.openxmlformats.org/officeDocument/2006/relationships/image" Target="../media/image558.jpg"/><Relationship Id="rId21" Type="http://schemas.openxmlformats.org/officeDocument/2006/relationships/image" Target="../media/image576.png"/><Relationship Id="rId34" Type="http://schemas.openxmlformats.org/officeDocument/2006/relationships/image" Target="../media/image200.png"/><Relationship Id="rId7" Type="http://schemas.openxmlformats.org/officeDocument/2006/relationships/image" Target="../media/image562.jpg"/><Relationship Id="rId12" Type="http://schemas.openxmlformats.org/officeDocument/2006/relationships/image" Target="../media/image567.png"/><Relationship Id="rId17" Type="http://schemas.openxmlformats.org/officeDocument/2006/relationships/image" Target="../media/image572.png"/><Relationship Id="rId25" Type="http://schemas.openxmlformats.org/officeDocument/2006/relationships/image" Target="../media/image580.png"/><Relationship Id="rId33" Type="http://schemas.openxmlformats.org/officeDocument/2006/relationships/image" Target="../media/image588.png"/><Relationship Id="rId2" Type="http://schemas.openxmlformats.org/officeDocument/2006/relationships/image" Target="../media/image557.png"/><Relationship Id="rId16" Type="http://schemas.openxmlformats.org/officeDocument/2006/relationships/image" Target="../media/image571.jpg"/><Relationship Id="rId20" Type="http://schemas.openxmlformats.org/officeDocument/2006/relationships/image" Target="../media/image575.png"/><Relationship Id="rId29" Type="http://schemas.openxmlformats.org/officeDocument/2006/relationships/image" Target="../media/image58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61.jpg"/><Relationship Id="rId11" Type="http://schemas.openxmlformats.org/officeDocument/2006/relationships/image" Target="../media/image566.png"/><Relationship Id="rId24" Type="http://schemas.openxmlformats.org/officeDocument/2006/relationships/image" Target="../media/image579.png"/><Relationship Id="rId32" Type="http://schemas.openxmlformats.org/officeDocument/2006/relationships/image" Target="../media/image587.png"/><Relationship Id="rId5" Type="http://schemas.openxmlformats.org/officeDocument/2006/relationships/image" Target="../media/image560.png"/><Relationship Id="rId15" Type="http://schemas.openxmlformats.org/officeDocument/2006/relationships/image" Target="../media/image570.png"/><Relationship Id="rId23" Type="http://schemas.openxmlformats.org/officeDocument/2006/relationships/image" Target="../media/image578.png"/><Relationship Id="rId28" Type="http://schemas.openxmlformats.org/officeDocument/2006/relationships/image" Target="../media/image583.png"/><Relationship Id="rId36" Type="http://schemas.openxmlformats.org/officeDocument/2006/relationships/image" Target="../media/image590.jpg"/><Relationship Id="rId10" Type="http://schemas.openxmlformats.org/officeDocument/2006/relationships/image" Target="../media/image565.png"/><Relationship Id="rId19" Type="http://schemas.openxmlformats.org/officeDocument/2006/relationships/image" Target="../media/image574.png"/><Relationship Id="rId31" Type="http://schemas.openxmlformats.org/officeDocument/2006/relationships/image" Target="../media/image586.png"/><Relationship Id="rId4" Type="http://schemas.openxmlformats.org/officeDocument/2006/relationships/image" Target="../media/image559.png"/><Relationship Id="rId9" Type="http://schemas.openxmlformats.org/officeDocument/2006/relationships/image" Target="../media/image564.png"/><Relationship Id="rId14" Type="http://schemas.openxmlformats.org/officeDocument/2006/relationships/image" Target="../media/image569.png"/><Relationship Id="rId22" Type="http://schemas.openxmlformats.org/officeDocument/2006/relationships/image" Target="../media/image577.png"/><Relationship Id="rId27" Type="http://schemas.openxmlformats.org/officeDocument/2006/relationships/image" Target="../media/image582.png"/><Relationship Id="rId30" Type="http://schemas.openxmlformats.org/officeDocument/2006/relationships/image" Target="../media/image585.png"/><Relationship Id="rId35" Type="http://schemas.openxmlformats.org/officeDocument/2006/relationships/image" Target="../media/image589.png"/><Relationship Id="rId8" Type="http://schemas.openxmlformats.org/officeDocument/2006/relationships/image" Target="../media/image56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5.jpg"/><Relationship Id="rId2" Type="http://schemas.openxmlformats.org/officeDocument/2006/relationships/image" Target="../media/image59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6" Type="http://schemas.openxmlformats.org/officeDocument/2006/relationships/image" Target="../media/image619.png"/><Relationship Id="rId21" Type="http://schemas.openxmlformats.org/officeDocument/2006/relationships/image" Target="../media/image614.png"/><Relationship Id="rId34" Type="http://schemas.openxmlformats.org/officeDocument/2006/relationships/image" Target="../media/image627.png"/><Relationship Id="rId42" Type="http://schemas.openxmlformats.org/officeDocument/2006/relationships/image" Target="../media/image635.png"/><Relationship Id="rId47" Type="http://schemas.openxmlformats.org/officeDocument/2006/relationships/image" Target="../media/image640.png"/><Relationship Id="rId50" Type="http://schemas.openxmlformats.org/officeDocument/2006/relationships/image" Target="../media/image643.png"/><Relationship Id="rId55" Type="http://schemas.openxmlformats.org/officeDocument/2006/relationships/image" Target="../media/image648.png"/><Relationship Id="rId63" Type="http://schemas.openxmlformats.org/officeDocument/2006/relationships/image" Target="../media/image656.png"/><Relationship Id="rId7" Type="http://schemas.openxmlformats.org/officeDocument/2006/relationships/image" Target="../media/image600.png"/><Relationship Id="rId2" Type="http://schemas.openxmlformats.org/officeDocument/2006/relationships/image" Target="../media/image596.png"/><Relationship Id="rId16" Type="http://schemas.openxmlformats.org/officeDocument/2006/relationships/image" Target="../media/image609.png"/><Relationship Id="rId29" Type="http://schemas.openxmlformats.org/officeDocument/2006/relationships/image" Target="../media/image622.png"/><Relationship Id="rId11" Type="http://schemas.openxmlformats.org/officeDocument/2006/relationships/image" Target="../media/image604.png"/><Relationship Id="rId24" Type="http://schemas.openxmlformats.org/officeDocument/2006/relationships/image" Target="../media/image617.png"/><Relationship Id="rId32" Type="http://schemas.openxmlformats.org/officeDocument/2006/relationships/image" Target="../media/image625.png"/><Relationship Id="rId37" Type="http://schemas.openxmlformats.org/officeDocument/2006/relationships/image" Target="../media/image630.png"/><Relationship Id="rId40" Type="http://schemas.openxmlformats.org/officeDocument/2006/relationships/image" Target="../media/image633.png"/><Relationship Id="rId45" Type="http://schemas.openxmlformats.org/officeDocument/2006/relationships/image" Target="../media/image638.png"/><Relationship Id="rId53" Type="http://schemas.openxmlformats.org/officeDocument/2006/relationships/image" Target="../media/image646.png"/><Relationship Id="rId58" Type="http://schemas.openxmlformats.org/officeDocument/2006/relationships/image" Target="../media/image651.png"/><Relationship Id="rId66" Type="http://schemas.openxmlformats.org/officeDocument/2006/relationships/image" Target="../media/image659.png"/><Relationship Id="rId5" Type="http://schemas.openxmlformats.org/officeDocument/2006/relationships/image" Target="../media/image200.png"/><Relationship Id="rId61" Type="http://schemas.openxmlformats.org/officeDocument/2006/relationships/image" Target="../media/image654.png"/><Relationship Id="rId19" Type="http://schemas.openxmlformats.org/officeDocument/2006/relationships/image" Target="../media/image612.png"/><Relationship Id="rId14" Type="http://schemas.openxmlformats.org/officeDocument/2006/relationships/image" Target="../media/image607.png"/><Relationship Id="rId22" Type="http://schemas.openxmlformats.org/officeDocument/2006/relationships/image" Target="../media/image615.png"/><Relationship Id="rId27" Type="http://schemas.openxmlformats.org/officeDocument/2006/relationships/image" Target="../media/image620.png"/><Relationship Id="rId30" Type="http://schemas.openxmlformats.org/officeDocument/2006/relationships/image" Target="../media/image623.png"/><Relationship Id="rId35" Type="http://schemas.openxmlformats.org/officeDocument/2006/relationships/image" Target="../media/image628.png"/><Relationship Id="rId43" Type="http://schemas.openxmlformats.org/officeDocument/2006/relationships/image" Target="../media/image636.png"/><Relationship Id="rId48" Type="http://schemas.openxmlformats.org/officeDocument/2006/relationships/image" Target="../media/image641.png"/><Relationship Id="rId56" Type="http://schemas.openxmlformats.org/officeDocument/2006/relationships/image" Target="../media/image649.png"/><Relationship Id="rId64" Type="http://schemas.openxmlformats.org/officeDocument/2006/relationships/image" Target="../media/image657.png"/><Relationship Id="rId8" Type="http://schemas.openxmlformats.org/officeDocument/2006/relationships/image" Target="../media/image601.png"/><Relationship Id="rId51" Type="http://schemas.openxmlformats.org/officeDocument/2006/relationships/image" Target="../media/image644.png"/><Relationship Id="rId3" Type="http://schemas.openxmlformats.org/officeDocument/2006/relationships/image" Target="../media/image597.png"/><Relationship Id="rId12" Type="http://schemas.openxmlformats.org/officeDocument/2006/relationships/image" Target="../media/image605.png"/><Relationship Id="rId17" Type="http://schemas.openxmlformats.org/officeDocument/2006/relationships/image" Target="../media/image610.png"/><Relationship Id="rId25" Type="http://schemas.openxmlformats.org/officeDocument/2006/relationships/image" Target="../media/image618.png"/><Relationship Id="rId33" Type="http://schemas.openxmlformats.org/officeDocument/2006/relationships/image" Target="../media/image626.png"/><Relationship Id="rId38" Type="http://schemas.openxmlformats.org/officeDocument/2006/relationships/image" Target="../media/image631.png"/><Relationship Id="rId46" Type="http://schemas.openxmlformats.org/officeDocument/2006/relationships/image" Target="../media/image639.png"/><Relationship Id="rId59" Type="http://schemas.openxmlformats.org/officeDocument/2006/relationships/image" Target="../media/image652.png"/><Relationship Id="rId67" Type="http://schemas.openxmlformats.org/officeDocument/2006/relationships/image" Target="../media/image660.jpg"/><Relationship Id="rId20" Type="http://schemas.openxmlformats.org/officeDocument/2006/relationships/image" Target="../media/image613.png"/><Relationship Id="rId41" Type="http://schemas.openxmlformats.org/officeDocument/2006/relationships/image" Target="../media/image634.png"/><Relationship Id="rId54" Type="http://schemas.openxmlformats.org/officeDocument/2006/relationships/image" Target="../media/image647.png"/><Relationship Id="rId62" Type="http://schemas.openxmlformats.org/officeDocument/2006/relationships/image" Target="../media/image65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99.png"/><Relationship Id="rId15" Type="http://schemas.openxmlformats.org/officeDocument/2006/relationships/image" Target="../media/image608.png"/><Relationship Id="rId23" Type="http://schemas.openxmlformats.org/officeDocument/2006/relationships/image" Target="../media/image616.png"/><Relationship Id="rId28" Type="http://schemas.openxmlformats.org/officeDocument/2006/relationships/image" Target="../media/image621.png"/><Relationship Id="rId36" Type="http://schemas.openxmlformats.org/officeDocument/2006/relationships/image" Target="../media/image629.png"/><Relationship Id="rId49" Type="http://schemas.openxmlformats.org/officeDocument/2006/relationships/image" Target="../media/image642.png"/><Relationship Id="rId57" Type="http://schemas.openxmlformats.org/officeDocument/2006/relationships/image" Target="../media/image650.png"/><Relationship Id="rId10" Type="http://schemas.openxmlformats.org/officeDocument/2006/relationships/image" Target="../media/image603.png"/><Relationship Id="rId31" Type="http://schemas.openxmlformats.org/officeDocument/2006/relationships/image" Target="../media/image624.png"/><Relationship Id="rId44" Type="http://schemas.openxmlformats.org/officeDocument/2006/relationships/image" Target="../media/image637.png"/><Relationship Id="rId52" Type="http://schemas.openxmlformats.org/officeDocument/2006/relationships/image" Target="../media/image645.png"/><Relationship Id="rId60" Type="http://schemas.openxmlformats.org/officeDocument/2006/relationships/image" Target="../media/image653.png"/><Relationship Id="rId65" Type="http://schemas.openxmlformats.org/officeDocument/2006/relationships/image" Target="../media/image658.png"/><Relationship Id="rId4" Type="http://schemas.openxmlformats.org/officeDocument/2006/relationships/image" Target="../media/image598.png"/><Relationship Id="rId9" Type="http://schemas.openxmlformats.org/officeDocument/2006/relationships/image" Target="../media/image602.png"/><Relationship Id="rId13" Type="http://schemas.openxmlformats.org/officeDocument/2006/relationships/image" Target="../media/image606.png"/><Relationship Id="rId18" Type="http://schemas.openxmlformats.org/officeDocument/2006/relationships/image" Target="../media/image611.png"/><Relationship Id="rId39" Type="http://schemas.openxmlformats.org/officeDocument/2006/relationships/image" Target="../media/image6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2.jpg"/><Relationship Id="rId2" Type="http://schemas.openxmlformats.org/officeDocument/2006/relationships/image" Target="../media/image66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4.jpg"/><Relationship Id="rId2" Type="http://schemas.openxmlformats.org/officeDocument/2006/relationships/image" Target="../media/image66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6" Type="http://schemas.openxmlformats.org/officeDocument/2006/relationships/image" Target="../media/image688.png"/><Relationship Id="rId21" Type="http://schemas.openxmlformats.org/officeDocument/2006/relationships/image" Target="../media/image683.png"/><Relationship Id="rId42" Type="http://schemas.openxmlformats.org/officeDocument/2006/relationships/image" Target="../media/image704.png"/><Relationship Id="rId47" Type="http://schemas.openxmlformats.org/officeDocument/2006/relationships/image" Target="../media/image709.png"/><Relationship Id="rId63" Type="http://schemas.openxmlformats.org/officeDocument/2006/relationships/image" Target="../media/image725.png"/><Relationship Id="rId68" Type="http://schemas.openxmlformats.org/officeDocument/2006/relationships/image" Target="../media/image730.png"/><Relationship Id="rId84" Type="http://schemas.openxmlformats.org/officeDocument/2006/relationships/image" Target="../media/image746.png"/><Relationship Id="rId89" Type="http://schemas.openxmlformats.org/officeDocument/2006/relationships/image" Target="../media/image751.png"/><Relationship Id="rId16" Type="http://schemas.openxmlformats.org/officeDocument/2006/relationships/image" Target="../media/image678.png"/><Relationship Id="rId11" Type="http://schemas.openxmlformats.org/officeDocument/2006/relationships/image" Target="../media/image674.png"/><Relationship Id="rId32" Type="http://schemas.openxmlformats.org/officeDocument/2006/relationships/image" Target="../media/image694.png"/><Relationship Id="rId37" Type="http://schemas.openxmlformats.org/officeDocument/2006/relationships/image" Target="../media/image699.png"/><Relationship Id="rId53" Type="http://schemas.openxmlformats.org/officeDocument/2006/relationships/image" Target="../media/image715.png"/><Relationship Id="rId58" Type="http://schemas.openxmlformats.org/officeDocument/2006/relationships/image" Target="../media/image720.png"/><Relationship Id="rId74" Type="http://schemas.openxmlformats.org/officeDocument/2006/relationships/image" Target="../media/image736.png"/><Relationship Id="rId79" Type="http://schemas.openxmlformats.org/officeDocument/2006/relationships/image" Target="../media/image741.png"/><Relationship Id="rId5" Type="http://schemas.openxmlformats.org/officeDocument/2006/relationships/image" Target="../media/image668.png"/><Relationship Id="rId90" Type="http://schemas.openxmlformats.org/officeDocument/2006/relationships/image" Target="../media/image752.png"/><Relationship Id="rId22" Type="http://schemas.openxmlformats.org/officeDocument/2006/relationships/image" Target="../media/image684.png"/><Relationship Id="rId27" Type="http://schemas.openxmlformats.org/officeDocument/2006/relationships/image" Target="../media/image689.png"/><Relationship Id="rId43" Type="http://schemas.openxmlformats.org/officeDocument/2006/relationships/image" Target="../media/image705.png"/><Relationship Id="rId48" Type="http://schemas.openxmlformats.org/officeDocument/2006/relationships/image" Target="../media/image710.png"/><Relationship Id="rId64" Type="http://schemas.openxmlformats.org/officeDocument/2006/relationships/image" Target="../media/image726.png"/><Relationship Id="rId69" Type="http://schemas.openxmlformats.org/officeDocument/2006/relationships/image" Target="../media/image731.png"/><Relationship Id="rId8" Type="http://schemas.openxmlformats.org/officeDocument/2006/relationships/image" Target="../media/image671.png"/><Relationship Id="rId51" Type="http://schemas.openxmlformats.org/officeDocument/2006/relationships/image" Target="../media/image713.png"/><Relationship Id="rId72" Type="http://schemas.openxmlformats.org/officeDocument/2006/relationships/image" Target="../media/image734.png"/><Relationship Id="rId80" Type="http://schemas.openxmlformats.org/officeDocument/2006/relationships/image" Target="../media/image742.png"/><Relationship Id="rId85" Type="http://schemas.openxmlformats.org/officeDocument/2006/relationships/image" Target="../media/image747.png"/><Relationship Id="rId93" Type="http://schemas.openxmlformats.org/officeDocument/2006/relationships/image" Target="../media/image755.png"/><Relationship Id="rId3" Type="http://schemas.openxmlformats.org/officeDocument/2006/relationships/image" Target="../media/image666.png"/><Relationship Id="rId12" Type="http://schemas.openxmlformats.org/officeDocument/2006/relationships/image" Target="../media/image675.png"/><Relationship Id="rId17" Type="http://schemas.openxmlformats.org/officeDocument/2006/relationships/image" Target="../media/image679.png"/><Relationship Id="rId25" Type="http://schemas.openxmlformats.org/officeDocument/2006/relationships/image" Target="../media/image687.png"/><Relationship Id="rId33" Type="http://schemas.openxmlformats.org/officeDocument/2006/relationships/image" Target="../media/image695.png"/><Relationship Id="rId38" Type="http://schemas.openxmlformats.org/officeDocument/2006/relationships/image" Target="../media/image700.png"/><Relationship Id="rId46" Type="http://schemas.openxmlformats.org/officeDocument/2006/relationships/image" Target="../media/image708.png"/><Relationship Id="rId59" Type="http://schemas.openxmlformats.org/officeDocument/2006/relationships/image" Target="../media/image721.png"/><Relationship Id="rId67" Type="http://schemas.openxmlformats.org/officeDocument/2006/relationships/image" Target="../media/image729.png"/><Relationship Id="rId20" Type="http://schemas.openxmlformats.org/officeDocument/2006/relationships/image" Target="../media/image682.png"/><Relationship Id="rId41" Type="http://schemas.openxmlformats.org/officeDocument/2006/relationships/image" Target="../media/image703.png"/><Relationship Id="rId54" Type="http://schemas.openxmlformats.org/officeDocument/2006/relationships/image" Target="../media/image716.png"/><Relationship Id="rId62" Type="http://schemas.openxmlformats.org/officeDocument/2006/relationships/image" Target="../media/image724.png"/><Relationship Id="rId70" Type="http://schemas.openxmlformats.org/officeDocument/2006/relationships/image" Target="../media/image732.png"/><Relationship Id="rId75" Type="http://schemas.openxmlformats.org/officeDocument/2006/relationships/image" Target="../media/image737.png"/><Relationship Id="rId83" Type="http://schemas.openxmlformats.org/officeDocument/2006/relationships/image" Target="../media/image745.png"/><Relationship Id="rId88" Type="http://schemas.openxmlformats.org/officeDocument/2006/relationships/image" Target="../media/image750.png"/><Relationship Id="rId91" Type="http://schemas.openxmlformats.org/officeDocument/2006/relationships/image" Target="../media/image75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69.png"/><Relationship Id="rId15" Type="http://schemas.openxmlformats.org/officeDocument/2006/relationships/image" Target="../media/image677.png"/><Relationship Id="rId23" Type="http://schemas.openxmlformats.org/officeDocument/2006/relationships/image" Target="../media/image685.png"/><Relationship Id="rId28" Type="http://schemas.openxmlformats.org/officeDocument/2006/relationships/image" Target="../media/image690.png"/><Relationship Id="rId36" Type="http://schemas.openxmlformats.org/officeDocument/2006/relationships/image" Target="../media/image698.png"/><Relationship Id="rId49" Type="http://schemas.openxmlformats.org/officeDocument/2006/relationships/image" Target="../media/image711.png"/><Relationship Id="rId57" Type="http://schemas.openxmlformats.org/officeDocument/2006/relationships/image" Target="../media/image719.png"/><Relationship Id="rId10" Type="http://schemas.openxmlformats.org/officeDocument/2006/relationships/image" Target="../media/image673.png"/><Relationship Id="rId31" Type="http://schemas.openxmlformats.org/officeDocument/2006/relationships/image" Target="../media/image693.png"/><Relationship Id="rId44" Type="http://schemas.openxmlformats.org/officeDocument/2006/relationships/image" Target="../media/image706.png"/><Relationship Id="rId52" Type="http://schemas.openxmlformats.org/officeDocument/2006/relationships/image" Target="../media/image714.png"/><Relationship Id="rId60" Type="http://schemas.openxmlformats.org/officeDocument/2006/relationships/image" Target="../media/image722.png"/><Relationship Id="rId65" Type="http://schemas.openxmlformats.org/officeDocument/2006/relationships/image" Target="../media/image727.png"/><Relationship Id="rId73" Type="http://schemas.openxmlformats.org/officeDocument/2006/relationships/image" Target="../media/image735.png"/><Relationship Id="rId78" Type="http://schemas.openxmlformats.org/officeDocument/2006/relationships/image" Target="../media/image740.png"/><Relationship Id="rId81" Type="http://schemas.openxmlformats.org/officeDocument/2006/relationships/image" Target="../media/image743.png"/><Relationship Id="rId86" Type="http://schemas.openxmlformats.org/officeDocument/2006/relationships/image" Target="../media/image748.png"/><Relationship Id="rId94" Type="http://schemas.openxmlformats.org/officeDocument/2006/relationships/image" Target="../media/image756.jpg"/><Relationship Id="rId4" Type="http://schemas.openxmlformats.org/officeDocument/2006/relationships/image" Target="../media/image667.png"/><Relationship Id="rId9" Type="http://schemas.openxmlformats.org/officeDocument/2006/relationships/image" Target="../media/image672.png"/><Relationship Id="rId13" Type="http://schemas.openxmlformats.org/officeDocument/2006/relationships/image" Target="../media/image200.png"/><Relationship Id="rId18" Type="http://schemas.openxmlformats.org/officeDocument/2006/relationships/image" Target="../media/image680.png"/><Relationship Id="rId39" Type="http://schemas.openxmlformats.org/officeDocument/2006/relationships/image" Target="../media/image701.png"/><Relationship Id="rId34" Type="http://schemas.openxmlformats.org/officeDocument/2006/relationships/image" Target="../media/image696.png"/><Relationship Id="rId50" Type="http://schemas.openxmlformats.org/officeDocument/2006/relationships/image" Target="../media/image712.png"/><Relationship Id="rId55" Type="http://schemas.openxmlformats.org/officeDocument/2006/relationships/image" Target="../media/image717.png"/><Relationship Id="rId76" Type="http://schemas.openxmlformats.org/officeDocument/2006/relationships/image" Target="../media/image738.png"/><Relationship Id="rId7" Type="http://schemas.openxmlformats.org/officeDocument/2006/relationships/image" Target="../media/image670.png"/><Relationship Id="rId71" Type="http://schemas.openxmlformats.org/officeDocument/2006/relationships/image" Target="../media/image733.png"/><Relationship Id="rId92" Type="http://schemas.openxmlformats.org/officeDocument/2006/relationships/image" Target="../media/image754.png"/><Relationship Id="rId2" Type="http://schemas.openxmlformats.org/officeDocument/2006/relationships/image" Target="../media/image665.png"/><Relationship Id="rId29" Type="http://schemas.openxmlformats.org/officeDocument/2006/relationships/image" Target="../media/image691.png"/><Relationship Id="rId24" Type="http://schemas.openxmlformats.org/officeDocument/2006/relationships/image" Target="../media/image686.png"/><Relationship Id="rId40" Type="http://schemas.openxmlformats.org/officeDocument/2006/relationships/image" Target="../media/image702.png"/><Relationship Id="rId45" Type="http://schemas.openxmlformats.org/officeDocument/2006/relationships/image" Target="../media/image707.png"/><Relationship Id="rId66" Type="http://schemas.openxmlformats.org/officeDocument/2006/relationships/image" Target="../media/image728.png"/><Relationship Id="rId87" Type="http://schemas.openxmlformats.org/officeDocument/2006/relationships/image" Target="../media/image749.png"/><Relationship Id="rId61" Type="http://schemas.openxmlformats.org/officeDocument/2006/relationships/image" Target="../media/image723.png"/><Relationship Id="rId82" Type="http://schemas.openxmlformats.org/officeDocument/2006/relationships/image" Target="../media/image744.png"/><Relationship Id="rId19" Type="http://schemas.openxmlformats.org/officeDocument/2006/relationships/image" Target="../media/image681.png"/><Relationship Id="rId14" Type="http://schemas.openxmlformats.org/officeDocument/2006/relationships/image" Target="../media/image676.png"/><Relationship Id="rId30" Type="http://schemas.openxmlformats.org/officeDocument/2006/relationships/image" Target="../media/image692.png"/><Relationship Id="rId35" Type="http://schemas.openxmlformats.org/officeDocument/2006/relationships/image" Target="../media/image697.png"/><Relationship Id="rId56" Type="http://schemas.openxmlformats.org/officeDocument/2006/relationships/image" Target="../media/image718.png"/><Relationship Id="rId77" Type="http://schemas.openxmlformats.org/officeDocument/2006/relationships/image" Target="../media/image739.png"/></Relationships>
</file>

<file path=ppt/slides/_rels/slide16.xml.rels><?xml version="1.0" encoding="UTF-8" standalone="yes"?>
<Relationships xmlns="http://schemas.openxmlformats.org/package/2006/relationships"><Relationship Id="rId26" Type="http://schemas.openxmlformats.org/officeDocument/2006/relationships/image" Target="../media/image781.jpg"/><Relationship Id="rId21" Type="http://schemas.openxmlformats.org/officeDocument/2006/relationships/image" Target="../media/image776.png"/><Relationship Id="rId42" Type="http://schemas.openxmlformats.org/officeDocument/2006/relationships/image" Target="../media/image797.png"/><Relationship Id="rId47" Type="http://schemas.openxmlformats.org/officeDocument/2006/relationships/image" Target="../media/image802.png"/><Relationship Id="rId63" Type="http://schemas.openxmlformats.org/officeDocument/2006/relationships/image" Target="../media/image818.jpg"/><Relationship Id="rId68" Type="http://schemas.openxmlformats.org/officeDocument/2006/relationships/image" Target="../media/image823.png"/><Relationship Id="rId16" Type="http://schemas.openxmlformats.org/officeDocument/2006/relationships/image" Target="../media/image771.png"/><Relationship Id="rId11" Type="http://schemas.openxmlformats.org/officeDocument/2006/relationships/image" Target="../media/image766.png"/><Relationship Id="rId24" Type="http://schemas.openxmlformats.org/officeDocument/2006/relationships/image" Target="../media/image779.png"/><Relationship Id="rId32" Type="http://schemas.openxmlformats.org/officeDocument/2006/relationships/image" Target="../media/image787.png"/><Relationship Id="rId37" Type="http://schemas.openxmlformats.org/officeDocument/2006/relationships/image" Target="../media/image792.png"/><Relationship Id="rId40" Type="http://schemas.openxmlformats.org/officeDocument/2006/relationships/image" Target="../media/image795.png"/><Relationship Id="rId45" Type="http://schemas.openxmlformats.org/officeDocument/2006/relationships/image" Target="../media/image800.png"/><Relationship Id="rId53" Type="http://schemas.openxmlformats.org/officeDocument/2006/relationships/image" Target="../media/image808.png"/><Relationship Id="rId58" Type="http://schemas.openxmlformats.org/officeDocument/2006/relationships/image" Target="../media/image813.png"/><Relationship Id="rId66" Type="http://schemas.openxmlformats.org/officeDocument/2006/relationships/image" Target="../media/image821.jpg"/><Relationship Id="rId74" Type="http://schemas.openxmlformats.org/officeDocument/2006/relationships/image" Target="../media/image828.jpg"/><Relationship Id="rId5" Type="http://schemas.openxmlformats.org/officeDocument/2006/relationships/image" Target="../media/image760.png"/><Relationship Id="rId61" Type="http://schemas.openxmlformats.org/officeDocument/2006/relationships/image" Target="../media/image816.png"/><Relationship Id="rId19" Type="http://schemas.openxmlformats.org/officeDocument/2006/relationships/image" Target="../media/image774.png"/><Relationship Id="rId14" Type="http://schemas.openxmlformats.org/officeDocument/2006/relationships/image" Target="../media/image769.jpg"/><Relationship Id="rId22" Type="http://schemas.openxmlformats.org/officeDocument/2006/relationships/image" Target="../media/image777.png"/><Relationship Id="rId27" Type="http://schemas.openxmlformats.org/officeDocument/2006/relationships/image" Target="../media/image782.png"/><Relationship Id="rId30" Type="http://schemas.openxmlformats.org/officeDocument/2006/relationships/image" Target="../media/image785.png"/><Relationship Id="rId35" Type="http://schemas.openxmlformats.org/officeDocument/2006/relationships/image" Target="../media/image790.png"/><Relationship Id="rId43" Type="http://schemas.openxmlformats.org/officeDocument/2006/relationships/image" Target="../media/image798.png"/><Relationship Id="rId48" Type="http://schemas.openxmlformats.org/officeDocument/2006/relationships/image" Target="../media/image803.png"/><Relationship Id="rId56" Type="http://schemas.openxmlformats.org/officeDocument/2006/relationships/image" Target="../media/image811.png"/><Relationship Id="rId64" Type="http://schemas.openxmlformats.org/officeDocument/2006/relationships/image" Target="../media/image819.png"/><Relationship Id="rId69" Type="http://schemas.openxmlformats.org/officeDocument/2006/relationships/image" Target="../media/image824.png"/><Relationship Id="rId77" Type="http://schemas.openxmlformats.org/officeDocument/2006/relationships/image" Target="../media/image831.jpg"/><Relationship Id="rId8" Type="http://schemas.openxmlformats.org/officeDocument/2006/relationships/image" Target="../media/image763.png"/><Relationship Id="rId51" Type="http://schemas.openxmlformats.org/officeDocument/2006/relationships/image" Target="../media/image806.png"/><Relationship Id="rId72" Type="http://schemas.openxmlformats.org/officeDocument/2006/relationships/image" Target="../media/image827.png"/><Relationship Id="rId3" Type="http://schemas.openxmlformats.org/officeDocument/2006/relationships/image" Target="../media/image758.jpg"/><Relationship Id="rId12" Type="http://schemas.openxmlformats.org/officeDocument/2006/relationships/image" Target="../media/image767.png"/><Relationship Id="rId17" Type="http://schemas.openxmlformats.org/officeDocument/2006/relationships/image" Target="../media/image772.png"/><Relationship Id="rId25" Type="http://schemas.openxmlformats.org/officeDocument/2006/relationships/image" Target="../media/image780.jpg"/><Relationship Id="rId33" Type="http://schemas.openxmlformats.org/officeDocument/2006/relationships/image" Target="../media/image788.png"/><Relationship Id="rId38" Type="http://schemas.openxmlformats.org/officeDocument/2006/relationships/image" Target="../media/image793.png"/><Relationship Id="rId46" Type="http://schemas.openxmlformats.org/officeDocument/2006/relationships/image" Target="../media/image801.png"/><Relationship Id="rId59" Type="http://schemas.openxmlformats.org/officeDocument/2006/relationships/image" Target="../media/image814.png"/><Relationship Id="rId67" Type="http://schemas.openxmlformats.org/officeDocument/2006/relationships/image" Target="../media/image822.png"/><Relationship Id="rId20" Type="http://schemas.openxmlformats.org/officeDocument/2006/relationships/image" Target="../media/image775.png"/><Relationship Id="rId41" Type="http://schemas.openxmlformats.org/officeDocument/2006/relationships/image" Target="../media/image796.png"/><Relationship Id="rId54" Type="http://schemas.openxmlformats.org/officeDocument/2006/relationships/image" Target="../media/image809.png"/><Relationship Id="rId62" Type="http://schemas.openxmlformats.org/officeDocument/2006/relationships/image" Target="../media/image817.png"/><Relationship Id="rId70" Type="http://schemas.openxmlformats.org/officeDocument/2006/relationships/image" Target="../media/image825.png"/><Relationship Id="rId75" Type="http://schemas.openxmlformats.org/officeDocument/2006/relationships/image" Target="../media/image829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61.png"/><Relationship Id="rId15" Type="http://schemas.openxmlformats.org/officeDocument/2006/relationships/image" Target="../media/image770.jpg"/><Relationship Id="rId23" Type="http://schemas.openxmlformats.org/officeDocument/2006/relationships/image" Target="../media/image778.png"/><Relationship Id="rId28" Type="http://schemas.openxmlformats.org/officeDocument/2006/relationships/image" Target="../media/image783.png"/><Relationship Id="rId36" Type="http://schemas.openxmlformats.org/officeDocument/2006/relationships/image" Target="../media/image791.png"/><Relationship Id="rId49" Type="http://schemas.openxmlformats.org/officeDocument/2006/relationships/image" Target="../media/image804.png"/><Relationship Id="rId57" Type="http://schemas.openxmlformats.org/officeDocument/2006/relationships/image" Target="../media/image812.png"/><Relationship Id="rId10" Type="http://schemas.openxmlformats.org/officeDocument/2006/relationships/image" Target="../media/image765.png"/><Relationship Id="rId31" Type="http://schemas.openxmlformats.org/officeDocument/2006/relationships/image" Target="../media/image786.png"/><Relationship Id="rId44" Type="http://schemas.openxmlformats.org/officeDocument/2006/relationships/image" Target="../media/image799.png"/><Relationship Id="rId52" Type="http://schemas.openxmlformats.org/officeDocument/2006/relationships/image" Target="../media/image807.png"/><Relationship Id="rId60" Type="http://schemas.openxmlformats.org/officeDocument/2006/relationships/image" Target="../media/image815.png"/><Relationship Id="rId65" Type="http://schemas.openxmlformats.org/officeDocument/2006/relationships/image" Target="../media/image820.png"/><Relationship Id="rId73" Type="http://schemas.openxmlformats.org/officeDocument/2006/relationships/image" Target="../media/image200.png"/><Relationship Id="rId4" Type="http://schemas.openxmlformats.org/officeDocument/2006/relationships/image" Target="../media/image759.png"/><Relationship Id="rId9" Type="http://schemas.openxmlformats.org/officeDocument/2006/relationships/image" Target="../media/image764.png"/><Relationship Id="rId13" Type="http://schemas.openxmlformats.org/officeDocument/2006/relationships/image" Target="../media/image768.png"/><Relationship Id="rId18" Type="http://schemas.openxmlformats.org/officeDocument/2006/relationships/image" Target="../media/image773.png"/><Relationship Id="rId39" Type="http://schemas.openxmlformats.org/officeDocument/2006/relationships/image" Target="../media/image794.png"/><Relationship Id="rId34" Type="http://schemas.openxmlformats.org/officeDocument/2006/relationships/image" Target="../media/image789.png"/><Relationship Id="rId50" Type="http://schemas.openxmlformats.org/officeDocument/2006/relationships/image" Target="../media/image805.png"/><Relationship Id="rId55" Type="http://schemas.openxmlformats.org/officeDocument/2006/relationships/image" Target="../media/image810.png"/><Relationship Id="rId76" Type="http://schemas.openxmlformats.org/officeDocument/2006/relationships/image" Target="../media/image830.jpg"/><Relationship Id="rId7" Type="http://schemas.openxmlformats.org/officeDocument/2006/relationships/image" Target="../media/image762.png"/><Relationship Id="rId71" Type="http://schemas.openxmlformats.org/officeDocument/2006/relationships/image" Target="../media/image826.png"/><Relationship Id="rId2" Type="http://schemas.openxmlformats.org/officeDocument/2006/relationships/image" Target="../media/image757.png"/><Relationship Id="rId29" Type="http://schemas.openxmlformats.org/officeDocument/2006/relationships/image" Target="../media/image784.png"/></Relationships>
</file>

<file path=ppt/slides/_rels/slide1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843.png"/><Relationship Id="rId18" Type="http://schemas.openxmlformats.org/officeDocument/2006/relationships/image" Target="../media/image848.png"/><Relationship Id="rId26" Type="http://schemas.openxmlformats.org/officeDocument/2006/relationships/image" Target="../media/image856.png"/><Relationship Id="rId39" Type="http://schemas.openxmlformats.org/officeDocument/2006/relationships/image" Target="../media/image869.png"/><Relationship Id="rId21" Type="http://schemas.openxmlformats.org/officeDocument/2006/relationships/image" Target="../media/image851.png"/><Relationship Id="rId34" Type="http://schemas.openxmlformats.org/officeDocument/2006/relationships/image" Target="../media/image864.png"/><Relationship Id="rId42" Type="http://schemas.openxmlformats.org/officeDocument/2006/relationships/image" Target="../media/image872.jpg"/><Relationship Id="rId47" Type="http://schemas.openxmlformats.org/officeDocument/2006/relationships/image" Target="../media/image877.png"/><Relationship Id="rId50" Type="http://schemas.openxmlformats.org/officeDocument/2006/relationships/image" Target="../media/image880.png"/><Relationship Id="rId55" Type="http://schemas.openxmlformats.org/officeDocument/2006/relationships/image" Target="../media/image884.png"/><Relationship Id="rId7" Type="http://schemas.openxmlformats.org/officeDocument/2006/relationships/image" Target="../media/image837.png"/><Relationship Id="rId2" Type="http://schemas.openxmlformats.org/officeDocument/2006/relationships/image" Target="../media/image832.png"/><Relationship Id="rId16" Type="http://schemas.openxmlformats.org/officeDocument/2006/relationships/image" Target="../media/image846.png"/><Relationship Id="rId29" Type="http://schemas.openxmlformats.org/officeDocument/2006/relationships/image" Target="../media/image859.png"/><Relationship Id="rId11" Type="http://schemas.openxmlformats.org/officeDocument/2006/relationships/image" Target="../media/image841.png"/><Relationship Id="rId24" Type="http://schemas.openxmlformats.org/officeDocument/2006/relationships/image" Target="../media/image854.jpg"/><Relationship Id="rId32" Type="http://schemas.openxmlformats.org/officeDocument/2006/relationships/image" Target="../media/image862.png"/><Relationship Id="rId37" Type="http://schemas.openxmlformats.org/officeDocument/2006/relationships/image" Target="../media/image867.jpg"/><Relationship Id="rId40" Type="http://schemas.openxmlformats.org/officeDocument/2006/relationships/image" Target="../media/image870.jpg"/><Relationship Id="rId45" Type="http://schemas.openxmlformats.org/officeDocument/2006/relationships/image" Target="../media/image875.png"/><Relationship Id="rId53" Type="http://schemas.openxmlformats.org/officeDocument/2006/relationships/image" Target="../media/image883.png"/><Relationship Id="rId58" Type="http://schemas.openxmlformats.org/officeDocument/2006/relationships/image" Target="../media/image887.png"/><Relationship Id="rId5" Type="http://schemas.openxmlformats.org/officeDocument/2006/relationships/image" Target="../media/image835.png"/><Relationship Id="rId19" Type="http://schemas.openxmlformats.org/officeDocument/2006/relationships/image" Target="../media/image849.png"/><Relationship Id="rId4" Type="http://schemas.openxmlformats.org/officeDocument/2006/relationships/image" Target="../media/image834.png"/><Relationship Id="rId9" Type="http://schemas.openxmlformats.org/officeDocument/2006/relationships/image" Target="../media/image839.png"/><Relationship Id="rId14" Type="http://schemas.openxmlformats.org/officeDocument/2006/relationships/image" Target="../media/image844.png"/><Relationship Id="rId22" Type="http://schemas.openxmlformats.org/officeDocument/2006/relationships/image" Target="../media/image852.jpg"/><Relationship Id="rId27" Type="http://schemas.openxmlformats.org/officeDocument/2006/relationships/image" Target="../media/image857.png"/><Relationship Id="rId30" Type="http://schemas.openxmlformats.org/officeDocument/2006/relationships/image" Target="../media/image860.png"/><Relationship Id="rId35" Type="http://schemas.openxmlformats.org/officeDocument/2006/relationships/image" Target="../media/image865.jpg"/><Relationship Id="rId43" Type="http://schemas.openxmlformats.org/officeDocument/2006/relationships/image" Target="../media/image873.png"/><Relationship Id="rId48" Type="http://schemas.openxmlformats.org/officeDocument/2006/relationships/image" Target="../media/image878.png"/><Relationship Id="rId56" Type="http://schemas.openxmlformats.org/officeDocument/2006/relationships/image" Target="../media/image885.png"/><Relationship Id="rId8" Type="http://schemas.openxmlformats.org/officeDocument/2006/relationships/image" Target="../media/image838.png"/><Relationship Id="rId51" Type="http://schemas.openxmlformats.org/officeDocument/2006/relationships/image" Target="../media/image881.png"/><Relationship Id="rId3" Type="http://schemas.openxmlformats.org/officeDocument/2006/relationships/image" Target="../media/image833.png"/><Relationship Id="rId12" Type="http://schemas.openxmlformats.org/officeDocument/2006/relationships/image" Target="../media/image842.png"/><Relationship Id="rId17" Type="http://schemas.openxmlformats.org/officeDocument/2006/relationships/image" Target="../media/image847.png"/><Relationship Id="rId25" Type="http://schemas.openxmlformats.org/officeDocument/2006/relationships/image" Target="../media/image855.png"/><Relationship Id="rId33" Type="http://schemas.openxmlformats.org/officeDocument/2006/relationships/image" Target="../media/image863.png"/><Relationship Id="rId38" Type="http://schemas.openxmlformats.org/officeDocument/2006/relationships/image" Target="../media/image868.png"/><Relationship Id="rId46" Type="http://schemas.openxmlformats.org/officeDocument/2006/relationships/image" Target="../media/image876.png"/><Relationship Id="rId59" Type="http://schemas.openxmlformats.org/officeDocument/2006/relationships/image" Target="../media/image888.png"/><Relationship Id="rId20" Type="http://schemas.openxmlformats.org/officeDocument/2006/relationships/image" Target="../media/image850.png"/><Relationship Id="rId41" Type="http://schemas.openxmlformats.org/officeDocument/2006/relationships/image" Target="../media/image871.png"/><Relationship Id="rId54" Type="http://schemas.openxmlformats.org/officeDocument/2006/relationships/image" Target="../media/image20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36.png"/><Relationship Id="rId15" Type="http://schemas.openxmlformats.org/officeDocument/2006/relationships/image" Target="../media/image845.jpg"/><Relationship Id="rId23" Type="http://schemas.openxmlformats.org/officeDocument/2006/relationships/image" Target="../media/image853.png"/><Relationship Id="rId28" Type="http://schemas.openxmlformats.org/officeDocument/2006/relationships/image" Target="../media/image858.png"/><Relationship Id="rId36" Type="http://schemas.openxmlformats.org/officeDocument/2006/relationships/image" Target="../media/image866.png"/><Relationship Id="rId49" Type="http://schemas.openxmlformats.org/officeDocument/2006/relationships/image" Target="../media/image879.jpg"/><Relationship Id="rId57" Type="http://schemas.openxmlformats.org/officeDocument/2006/relationships/image" Target="../media/image886.png"/><Relationship Id="rId10" Type="http://schemas.openxmlformats.org/officeDocument/2006/relationships/image" Target="../media/image840.png"/><Relationship Id="rId31" Type="http://schemas.openxmlformats.org/officeDocument/2006/relationships/image" Target="../media/image861.png"/><Relationship Id="rId44" Type="http://schemas.openxmlformats.org/officeDocument/2006/relationships/image" Target="../media/image874.png"/><Relationship Id="rId52" Type="http://schemas.openxmlformats.org/officeDocument/2006/relationships/image" Target="../media/image882.jpg"/><Relationship Id="rId60" Type="http://schemas.openxmlformats.org/officeDocument/2006/relationships/image" Target="../media/image889.png"/></Relationships>
</file>

<file path=ppt/slides/_rels/slide1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01.png"/><Relationship Id="rId18" Type="http://schemas.openxmlformats.org/officeDocument/2006/relationships/image" Target="../media/image906.png"/><Relationship Id="rId26" Type="http://schemas.openxmlformats.org/officeDocument/2006/relationships/image" Target="../media/image913.png"/><Relationship Id="rId39" Type="http://schemas.openxmlformats.org/officeDocument/2006/relationships/image" Target="../media/image926.png"/><Relationship Id="rId21" Type="http://schemas.openxmlformats.org/officeDocument/2006/relationships/image" Target="../media/image908.png"/><Relationship Id="rId34" Type="http://schemas.openxmlformats.org/officeDocument/2006/relationships/image" Target="../media/image921.png"/><Relationship Id="rId42" Type="http://schemas.openxmlformats.org/officeDocument/2006/relationships/image" Target="../media/image929.png"/><Relationship Id="rId47" Type="http://schemas.openxmlformats.org/officeDocument/2006/relationships/image" Target="../media/image934.png"/><Relationship Id="rId7" Type="http://schemas.openxmlformats.org/officeDocument/2006/relationships/image" Target="../media/image895.jpg"/><Relationship Id="rId2" Type="http://schemas.openxmlformats.org/officeDocument/2006/relationships/image" Target="../media/image890.jpg"/><Relationship Id="rId16" Type="http://schemas.openxmlformats.org/officeDocument/2006/relationships/image" Target="../media/image904.png"/><Relationship Id="rId29" Type="http://schemas.openxmlformats.org/officeDocument/2006/relationships/image" Target="../media/image916.png"/><Relationship Id="rId11" Type="http://schemas.openxmlformats.org/officeDocument/2006/relationships/image" Target="../media/image899.png"/><Relationship Id="rId24" Type="http://schemas.openxmlformats.org/officeDocument/2006/relationships/image" Target="../media/image911.png"/><Relationship Id="rId32" Type="http://schemas.openxmlformats.org/officeDocument/2006/relationships/image" Target="../media/image919.png"/><Relationship Id="rId37" Type="http://schemas.openxmlformats.org/officeDocument/2006/relationships/image" Target="../media/image924.png"/><Relationship Id="rId40" Type="http://schemas.openxmlformats.org/officeDocument/2006/relationships/image" Target="../media/image927.png"/><Relationship Id="rId45" Type="http://schemas.openxmlformats.org/officeDocument/2006/relationships/image" Target="../media/image932.png"/><Relationship Id="rId5" Type="http://schemas.openxmlformats.org/officeDocument/2006/relationships/image" Target="../media/image893.png"/><Relationship Id="rId15" Type="http://schemas.openxmlformats.org/officeDocument/2006/relationships/image" Target="../media/image903.png"/><Relationship Id="rId23" Type="http://schemas.openxmlformats.org/officeDocument/2006/relationships/image" Target="../media/image910.png"/><Relationship Id="rId28" Type="http://schemas.openxmlformats.org/officeDocument/2006/relationships/image" Target="../media/image915.png"/><Relationship Id="rId36" Type="http://schemas.openxmlformats.org/officeDocument/2006/relationships/image" Target="../media/image923.png"/><Relationship Id="rId49" Type="http://schemas.openxmlformats.org/officeDocument/2006/relationships/image" Target="../media/image936.png"/><Relationship Id="rId10" Type="http://schemas.openxmlformats.org/officeDocument/2006/relationships/image" Target="../media/image898.png"/><Relationship Id="rId19" Type="http://schemas.openxmlformats.org/officeDocument/2006/relationships/image" Target="../media/image907.png"/><Relationship Id="rId31" Type="http://schemas.openxmlformats.org/officeDocument/2006/relationships/image" Target="../media/image918.png"/><Relationship Id="rId44" Type="http://schemas.openxmlformats.org/officeDocument/2006/relationships/image" Target="../media/image931.png"/><Relationship Id="rId4" Type="http://schemas.openxmlformats.org/officeDocument/2006/relationships/image" Target="../media/image892.jpg"/><Relationship Id="rId9" Type="http://schemas.openxmlformats.org/officeDocument/2006/relationships/image" Target="../media/image897.png"/><Relationship Id="rId14" Type="http://schemas.openxmlformats.org/officeDocument/2006/relationships/image" Target="../media/image902.png"/><Relationship Id="rId22" Type="http://schemas.openxmlformats.org/officeDocument/2006/relationships/image" Target="../media/image909.png"/><Relationship Id="rId27" Type="http://schemas.openxmlformats.org/officeDocument/2006/relationships/image" Target="../media/image914.png"/><Relationship Id="rId30" Type="http://schemas.openxmlformats.org/officeDocument/2006/relationships/image" Target="../media/image917.png"/><Relationship Id="rId35" Type="http://schemas.openxmlformats.org/officeDocument/2006/relationships/image" Target="../media/image922.png"/><Relationship Id="rId43" Type="http://schemas.openxmlformats.org/officeDocument/2006/relationships/image" Target="../media/image930.png"/><Relationship Id="rId48" Type="http://schemas.openxmlformats.org/officeDocument/2006/relationships/image" Target="../media/image935.png"/><Relationship Id="rId8" Type="http://schemas.openxmlformats.org/officeDocument/2006/relationships/image" Target="../media/image896.png"/><Relationship Id="rId3" Type="http://schemas.openxmlformats.org/officeDocument/2006/relationships/image" Target="../media/image891.png"/><Relationship Id="rId12" Type="http://schemas.openxmlformats.org/officeDocument/2006/relationships/image" Target="../media/image900.png"/><Relationship Id="rId17" Type="http://schemas.openxmlformats.org/officeDocument/2006/relationships/image" Target="../media/image905.png"/><Relationship Id="rId25" Type="http://schemas.openxmlformats.org/officeDocument/2006/relationships/image" Target="../media/image912.png"/><Relationship Id="rId33" Type="http://schemas.openxmlformats.org/officeDocument/2006/relationships/image" Target="../media/image920.png"/><Relationship Id="rId38" Type="http://schemas.openxmlformats.org/officeDocument/2006/relationships/image" Target="../media/image925.png"/><Relationship Id="rId46" Type="http://schemas.openxmlformats.org/officeDocument/2006/relationships/image" Target="../media/image933.png"/><Relationship Id="rId20" Type="http://schemas.openxmlformats.org/officeDocument/2006/relationships/image" Target="../media/image200.png"/><Relationship Id="rId41" Type="http://schemas.openxmlformats.org/officeDocument/2006/relationships/image" Target="../media/image92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94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0.png"/><Relationship Id="rId2" Type="http://schemas.openxmlformats.org/officeDocument/2006/relationships/image" Target="../media/image937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38.jpg"/></Relationships>
</file>

<file path=ppt/slides/_rels/slide20.xml.rels><?xml version="1.0" encoding="UTF-8" standalone="yes"?>
<Relationships xmlns="http://schemas.openxmlformats.org/package/2006/relationships"><Relationship Id="rId26" Type="http://schemas.openxmlformats.org/officeDocument/2006/relationships/image" Target="../media/image962.png"/><Relationship Id="rId117" Type="http://schemas.openxmlformats.org/officeDocument/2006/relationships/image" Target="../media/image1053.png"/><Relationship Id="rId21" Type="http://schemas.openxmlformats.org/officeDocument/2006/relationships/image" Target="../media/image957.png"/><Relationship Id="rId42" Type="http://schemas.openxmlformats.org/officeDocument/2006/relationships/image" Target="../media/image978.png"/><Relationship Id="rId47" Type="http://schemas.openxmlformats.org/officeDocument/2006/relationships/image" Target="../media/image983.png"/><Relationship Id="rId63" Type="http://schemas.openxmlformats.org/officeDocument/2006/relationships/image" Target="../media/image999.png"/><Relationship Id="rId68" Type="http://schemas.openxmlformats.org/officeDocument/2006/relationships/image" Target="../media/image1004.png"/><Relationship Id="rId84" Type="http://schemas.openxmlformats.org/officeDocument/2006/relationships/image" Target="../media/image1020.png"/><Relationship Id="rId89" Type="http://schemas.openxmlformats.org/officeDocument/2006/relationships/image" Target="../media/image1025.png"/><Relationship Id="rId112" Type="http://schemas.openxmlformats.org/officeDocument/2006/relationships/image" Target="../media/image1048.png"/><Relationship Id="rId16" Type="http://schemas.openxmlformats.org/officeDocument/2006/relationships/image" Target="../media/image952.png"/><Relationship Id="rId107" Type="http://schemas.openxmlformats.org/officeDocument/2006/relationships/image" Target="../media/image1043.png"/><Relationship Id="rId11" Type="http://schemas.openxmlformats.org/officeDocument/2006/relationships/image" Target="../media/image948.png"/><Relationship Id="rId32" Type="http://schemas.openxmlformats.org/officeDocument/2006/relationships/image" Target="../media/image968.png"/><Relationship Id="rId37" Type="http://schemas.openxmlformats.org/officeDocument/2006/relationships/image" Target="../media/image973.png"/><Relationship Id="rId53" Type="http://schemas.openxmlformats.org/officeDocument/2006/relationships/image" Target="../media/image989.png"/><Relationship Id="rId58" Type="http://schemas.openxmlformats.org/officeDocument/2006/relationships/image" Target="../media/image994.png"/><Relationship Id="rId74" Type="http://schemas.openxmlformats.org/officeDocument/2006/relationships/image" Target="../media/image1010.png"/><Relationship Id="rId79" Type="http://schemas.openxmlformats.org/officeDocument/2006/relationships/image" Target="../media/image1015.png"/><Relationship Id="rId102" Type="http://schemas.openxmlformats.org/officeDocument/2006/relationships/image" Target="../media/image1038.png"/><Relationship Id="rId5" Type="http://schemas.openxmlformats.org/officeDocument/2006/relationships/image" Target="../media/image942.png"/><Relationship Id="rId90" Type="http://schemas.openxmlformats.org/officeDocument/2006/relationships/image" Target="../media/image1026.png"/><Relationship Id="rId95" Type="http://schemas.openxmlformats.org/officeDocument/2006/relationships/image" Target="../media/image1031.png"/><Relationship Id="rId22" Type="http://schemas.openxmlformats.org/officeDocument/2006/relationships/image" Target="../media/image958.png"/><Relationship Id="rId27" Type="http://schemas.openxmlformats.org/officeDocument/2006/relationships/image" Target="../media/image963.png"/><Relationship Id="rId43" Type="http://schemas.openxmlformats.org/officeDocument/2006/relationships/image" Target="../media/image979.png"/><Relationship Id="rId48" Type="http://schemas.openxmlformats.org/officeDocument/2006/relationships/image" Target="../media/image984.png"/><Relationship Id="rId64" Type="http://schemas.openxmlformats.org/officeDocument/2006/relationships/image" Target="../media/image1000.png"/><Relationship Id="rId69" Type="http://schemas.openxmlformats.org/officeDocument/2006/relationships/image" Target="../media/image1005.png"/><Relationship Id="rId113" Type="http://schemas.openxmlformats.org/officeDocument/2006/relationships/image" Target="../media/image1049.png"/><Relationship Id="rId118" Type="http://schemas.openxmlformats.org/officeDocument/2006/relationships/image" Target="../media/image1054.png"/><Relationship Id="rId80" Type="http://schemas.openxmlformats.org/officeDocument/2006/relationships/image" Target="../media/image1016.png"/><Relationship Id="rId85" Type="http://schemas.openxmlformats.org/officeDocument/2006/relationships/image" Target="../media/image1021.png"/><Relationship Id="rId12" Type="http://schemas.openxmlformats.org/officeDocument/2006/relationships/image" Target="../media/image949.png"/><Relationship Id="rId17" Type="http://schemas.openxmlformats.org/officeDocument/2006/relationships/image" Target="../media/image953.png"/><Relationship Id="rId33" Type="http://schemas.openxmlformats.org/officeDocument/2006/relationships/image" Target="../media/image969.png"/><Relationship Id="rId38" Type="http://schemas.openxmlformats.org/officeDocument/2006/relationships/image" Target="../media/image974.png"/><Relationship Id="rId59" Type="http://schemas.openxmlformats.org/officeDocument/2006/relationships/image" Target="../media/image995.png"/><Relationship Id="rId103" Type="http://schemas.openxmlformats.org/officeDocument/2006/relationships/image" Target="../media/image1039.png"/><Relationship Id="rId108" Type="http://schemas.openxmlformats.org/officeDocument/2006/relationships/image" Target="../media/image1044.png"/><Relationship Id="rId54" Type="http://schemas.openxmlformats.org/officeDocument/2006/relationships/image" Target="../media/image990.png"/><Relationship Id="rId70" Type="http://schemas.openxmlformats.org/officeDocument/2006/relationships/image" Target="../media/image1006.png"/><Relationship Id="rId75" Type="http://schemas.openxmlformats.org/officeDocument/2006/relationships/image" Target="../media/image1011.png"/><Relationship Id="rId91" Type="http://schemas.openxmlformats.org/officeDocument/2006/relationships/image" Target="../media/image1027.png"/><Relationship Id="rId96" Type="http://schemas.openxmlformats.org/officeDocument/2006/relationships/image" Target="../media/image103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43.png"/><Relationship Id="rId23" Type="http://schemas.openxmlformats.org/officeDocument/2006/relationships/image" Target="../media/image959.png"/><Relationship Id="rId28" Type="http://schemas.openxmlformats.org/officeDocument/2006/relationships/image" Target="../media/image964.png"/><Relationship Id="rId49" Type="http://schemas.openxmlformats.org/officeDocument/2006/relationships/image" Target="../media/image985.png"/><Relationship Id="rId114" Type="http://schemas.openxmlformats.org/officeDocument/2006/relationships/image" Target="../media/image1050.png"/><Relationship Id="rId119" Type="http://schemas.openxmlformats.org/officeDocument/2006/relationships/image" Target="../media/image1055.png"/><Relationship Id="rId44" Type="http://schemas.openxmlformats.org/officeDocument/2006/relationships/image" Target="../media/image980.png"/><Relationship Id="rId60" Type="http://schemas.openxmlformats.org/officeDocument/2006/relationships/image" Target="../media/image996.png"/><Relationship Id="rId65" Type="http://schemas.openxmlformats.org/officeDocument/2006/relationships/image" Target="../media/image1001.png"/><Relationship Id="rId81" Type="http://schemas.openxmlformats.org/officeDocument/2006/relationships/image" Target="../media/image1017.png"/><Relationship Id="rId86" Type="http://schemas.openxmlformats.org/officeDocument/2006/relationships/image" Target="../media/image1022.png"/><Relationship Id="rId4" Type="http://schemas.openxmlformats.org/officeDocument/2006/relationships/image" Target="../media/image941.png"/><Relationship Id="rId9" Type="http://schemas.openxmlformats.org/officeDocument/2006/relationships/image" Target="../media/image946.png"/><Relationship Id="rId13" Type="http://schemas.openxmlformats.org/officeDocument/2006/relationships/image" Target="../media/image950.png"/><Relationship Id="rId18" Type="http://schemas.openxmlformats.org/officeDocument/2006/relationships/image" Target="../media/image954.png"/><Relationship Id="rId39" Type="http://schemas.openxmlformats.org/officeDocument/2006/relationships/image" Target="../media/image975.png"/><Relationship Id="rId109" Type="http://schemas.openxmlformats.org/officeDocument/2006/relationships/image" Target="../media/image1045.png"/><Relationship Id="rId34" Type="http://schemas.openxmlformats.org/officeDocument/2006/relationships/image" Target="../media/image970.png"/><Relationship Id="rId50" Type="http://schemas.openxmlformats.org/officeDocument/2006/relationships/image" Target="../media/image986.png"/><Relationship Id="rId55" Type="http://schemas.openxmlformats.org/officeDocument/2006/relationships/image" Target="../media/image991.png"/><Relationship Id="rId76" Type="http://schemas.openxmlformats.org/officeDocument/2006/relationships/image" Target="../media/image1012.png"/><Relationship Id="rId97" Type="http://schemas.openxmlformats.org/officeDocument/2006/relationships/image" Target="../media/image1033.png"/><Relationship Id="rId104" Type="http://schemas.openxmlformats.org/officeDocument/2006/relationships/image" Target="../media/image1040.png"/><Relationship Id="rId120" Type="http://schemas.openxmlformats.org/officeDocument/2006/relationships/image" Target="../media/image1056.png"/><Relationship Id="rId7" Type="http://schemas.openxmlformats.org/officeDocument/2006/relationships/image" Target="../media/image944.png"/><Relationship Id="rId71" Type="http://schemas.openxmlformats.org/officeDocument/2006/relationships/image" Target="../media/image1007.png"/><Relationship Id="rId92" Type="http://schemas.openxmlformats.org/officeDocument/2006/relationships/image" Target="../media/image1028.png"/><Relationship Id="rId2" Type="http://schemas.openxmlformats.org/officeDocument/2006/relationships/image" Target="../media/image939.jpg"/><Relationship Id="rId29" Type="http://schemas.openxmlformats.org/officeDocument/2006/relationships/image" Target="../media/image965.png"/><Relationship Id="rId24" Type="http://schemas.openxmlformats.org/officeDocument/2006/relationships/image" Target="../media/image960.png"/><Relationship Id="rId40" Type="http://schemas.openxmlformats.org/officeDocument/2006/relationships/image" Target="../media/image976.png"/><Relationship Id="rId45" Type="http://schemas.openxmlformats.org/officeDocument/2006/relationships/image" Target="../media/image981.png"/><Relationship Id="rId66" Type="http://schemas.openxmlformats.org/officeDocument/2006/relationships/image" Target="../media/image1002.png"/><Relationship Id="rId87" Type="http://schemas.openxmlformats.org/officeDocument/2006/relationships/image" Target="../media/image1023.png"/><Relationship Id="rId110" Type="http://schemas.openxmlformats.org/officeDocument/2006/relationships/image" Target="../media/image1046.png"/><Relationship Id="rId115" Type="http://schemas.openxmlformats.org/officeDocument/2006/relationships/image" Target="../media/image1051.png"/><Relationship Id="rId61" Type="http://schemas.openxmlformats.org/officeDocument/2006/relationships/image" Target="../media/image997.png"/><Relationship Id="rId82" Type="http://schemas.openxmlformats.org/officeDocument/2006/relationships/image" Target="../media/image1018.png"/><Relationship Id="rId19" Type="http://schemas.openxmlformats.org/officeDocument/2006/relationships/image" Target="../media/image955.png"/><Relationship Id="rId14" Type="http://schemas.openxmlformats.org/officeDocument/2006/relationships/image" Target="../media/image200.png"/><Relationship Id="rId30" Type="http://schemas.openxmlformats.org/officeDocument/2006/relationships/image" Target="../media/image966.png"/><Relationship Id="rId35" Type="http://schemas.openxmlformats.org/officeDocument/2006/relationships/image" Target="../media/image971.png"/><Relationship Id="rId56" Type="http://schemas.openxmlformats.org/officeDocument/2006/relationships/image" Target="../media/image992.png"/><Relationship Id="rId77" Type="http://schemas.openxmlformats.org/officeDocument/2006/relationships/image" Target="../media/image1013.png"/><Relationship Id="rId100" Type="http://schemas.openxmlformats.org/officeDocument/2006/relationships/image" Target="../media/image1036.png"/><Relationship Id="rId105" Type="http://schemas.openxmlformats.org/officeDocument/2006/relationships/image" Target="../media/image1041.png"/><Relationship Id="rId8" Type="http://schemas.openxmlformats.org/officeDocument/2006/relationships/image" Target="../media/image945.png"/><Relationship Id="rId51" Type="http://schemas.openxmlformats.org/officeDocument/2006/relationships/image" Target="../media/image987.png"/><Relationship Id="rId72" Type="http://schemas.openxmlformats.org/officeDocument/2006/relationships/image" Target="../media/image1008.png"/><Relationship Id="rId93" Type="http://schemas.openxmlformats.org/officeDocument/2006/relationships/image" Target="../media/image1029.png"/><Relationship Id="rId98" Type="http://schemas.openxmlformats.org/officeDocument/2006/relationships/image" Target="../media/image1034.png"/><Relationship Id="rId121" Type="http://schemas.openxmlformats.org/officeDocument/2006/relationships/image" Target="../media/image1057.png"/><Relationship Id="rId3" Type="http://schemas.openxmlformats.org/officeDocument/2006/relationships/image" Target="../media/image940.png"/><Relationship Id="rId25" Type="http://schemas.openxmlformats.org/officeDocument/2006/relationships/image" Target="../media/image961.png"/><Relationship Id="rId46" Type="http://schemas.openxmlformats.org/officeDocument/2006/relationships/image" Target="../media/image982.png"/><Relationship Id="rId67" Type="http://schemas.openxmlformats.org/officeDocument/2006/relationships/image" Target="../media/image1003.png"/><Relationship Id="rId116" Type="http://schemas.openxmlformats.org/officeDocument/2006/relationships/image" Target="../media/image1052.png"/><Relationship Id="rId20" Type="http://schemas.openxmlformats.org/officeDocument/2006/relationships/image" Target="../media/image956.png"/><Relationship Id="rId41" Type="http://schemas.openxmlformats.org/officeDocument/2006/relationships/image" Target="../media/image977.png"/><Relationship Id="rId62" Type="http://schemas.openxmlformats.org/officeDocument/2006/relationships/image" Target="../media/image998.png"/><Relationship Id="rId83" Type="http://schemas.openxmlformats.org/officeDocument/2006/relationships/image" Target="../media/image1019.png"/><Relationship Id="rId88" Type="http://schemas.openxmlformats.org/officeDocument/2006/relationships/image" Target="../media/image1024.png"/><Relationship Id="rId111" Type="http://schemas.openxmlformats.org/officeDocument/2006/relationships/image" Target="../media/image1047.png"/><Relationship Id="rId15" Type="http://schemas.openxmlformats.org/officeDocument/2006/relationships/image" Target="../media/image951.png"/><Relationship Id="rId36" Type="http://schemas.openxmlformats.org/officeDocument/2006/relationships/image" Target="../media/image972.png"/><Relationship Id="rId57" Type="http://schemas.openxmlformats.org/officeDocument/2006/relationships/image" Target="../media/image993.png"/><Relationship Id="rId106" Type="http://schemas.openxmlformats.org/officeDocument/2006/relationships/image" Target="../media/image1042.png"/><Relationship Id="rId10" Type="http://schemas.openxmlformats.org/officeDocument/2006/relationships/image" Target="../media/image947.png"/><Relationship Id="rId31" Type="http://schemas.openxmlformats.org/officeDocument/2006/relationships/image" Target="../media/image967.png"/><Relationship Id="rId52" Type="http://schemas.openxmlformats.org/officeDocument/2006/relationships/image" Target="../media/image988.png"/><Relationship Id="rId73" Type="http://schemas.openxmlformats.org/officeDocument/2006/relationships/image" Target="../media/image1009.png"/><Relationship Id="rId78" Type="http://schemas.openxmlformats.org/officeDocument/2006/relationships/image" Target="../media/image1014.png"/><Relationship Id="rId94" Type="http://schemas.openxmlformats.org/officeDocument/2006/relationships/image" Target="../media/image1030.png"/><Relationship Id="rId99" Type="http://schemas.openxmlformats.org/officeDocument/2006/relationships/image" Target="../media/image1035.png"/><Relationship Id="rId101" Type="http://schemas.openxmlformats.org/officeDocument/2006/relationships/image" Target="../media/image1037.png"/><Relationship Id="rId122" Type="http://schemas.openxmlformats.org/officeDocument/2006/relationships/image" Target="../media/image1058.png"/></Relationships>
</file>

<file path=ppt/slides/_rels/slide2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070.png"/><Relationship Id="rId18" Type="http://schemas.openxmlformats.org/officeDocument/2006/relationships/image" Target="../media/image1075.jpg"/><Relationship Id="rId26" Type="http://schemas.openxmlformats.org/officeDocument/2006/relationships/image" Target="../media/image1083.png"/><Relationship Id="rId39" Type="http://schemas.openxmlformats.org/officeDocument/2006/relationships/image" Target="../media/image1096.png"/><Relationship Id="rId21" Type="http://schemas.openxmlformats.org/officeDocument/2006/relationships/image" Target="../media/image1078.png"/><Relationship Id="rId34" Type="http://schemas.openxmlformats.org/officeDocument/2006/relationships/image" Target="../media/image1091.png"/><Relationship Id="rId42" Type="http://schemas.openxmlformats.org/officeDocument/2006/relationships/image" Target="../media/image1099.png"/><Relationship Id="rId47" Type="http://schemas.openxmlformats.org/officeDocument/2006/relationships/image" Target="../media/image1104.png"/><Relationship Id="rId7" Type="http://schemas.openxmlformats.org/officeDocument/2006/relationships/image" Target="../media/image1064.png"/><Relationship Id="rId2" Type="http://schemas.openxmlformats.org/officeDocument/2006/relationships/image" Target="../media/image1059.png"/><Relationship Id="rId16" Type="http://schemas.openxmlformats.org/officeDocument/2006/relationships/image" Target="../media/image1073.png"/><Relationship Id="rId29" Type="http://schemas.openxmlformats.org/officeDocument/2006/relationships/image" Target="../media/image1086.png"/><Relationship Id="rId11" Type="http://schemas.openxmlformats.org/officeDocument/2006/relationships/image" Target="../media/image1068.png"/><Relationship Id="rId24" Type="http://schemas.openxmlformats.org/officeDocument/2006/relationships/image" Target="../media/image1081.jpg"/><Relationship Id="rId32" Type="http://schemas.openxmlformats.org/officeDocument/2006/relationships/image" Target="../media/image1089.jpg"/><Relationship Id="rId37" Type="http://schemas.openxmlformats.org/officeDocument/2006/relationships/image" Target="../media/image1094.png"/><Relationship Id="rId40" Type="http://schemas.openxmlformats.org/officeDocument/2006/relationships/image" Target="../media/image1097.png"/><Relationship Id="rId45" Type="http://schemas.openxmlformats.org/officeDocument/2006/relationships/image" Target="../media/image1102.png"/><Relationship Id="rId5" Type="http://schemas.openxmlformats.org/officeDocument/2006/relationships/image" Target="../media/image1062.png"/><Relationship Id="rId15" Type="http://schemas.openxmlformats.org/officeDocument/2006/relationships/image" Target="../media/image1072.png"/><Relationship Id="rId23" Type="http://schemas.openxmlformats.org/officeDocument/2006/relationships/image" Target="../media/image1080.png"/><Relationship Id="rId28" Type="http://schemas.openxmlformats.org/officeDocument/2006/relationships/image" Target="../media/image1085.png"/><Relationship Id="rId36" Type="http://schemas.openxmlformats.org/officeDocument/2006/relationships/image" Target="../media/image1093.png"/><Relationship Id="rId49" Type="http://schemas.openxmlformats.org/officeDocument/2006/relationships/image" Target="../media/image200.png"/><Relationship Id="rId10" Type="http://schemas.openxmlformats.org/officeDocument/2006/relationships/image" Target="../media/image1067.jpg"/><Relationship Id="rId19" Type="http://schemas.openxmlformats.org/officeDocument/2006/relationships/image" Target="../media/image1076.png"/><Relationship Id="rId31" Type="http://schemas.openxmlformats.org/officeDocument/2006/relationships/image" Target="../media/image1088.png"/><Relationship Id="rId44" Type="http://schemas.openxmlformats.org/officeDocument/2006/relationships/image" Target="../media/image1101.png"/><Relationship Id="rId4" Type="http://schemas.openxmlformats.org/officeDocument/2006/relationships/image" Target="../media/image1061.png"/><Relationship Id="rId9" Type="http://schemas.openxmlformats.org/officeDocument/2006/relationships/image" Target="../media/image1066.png"/><Relationship Id="rId14" Type="http://schemas.openxmlformats.org/officeDocument/2006/relationships/image" Target="../media/image1071.png"/><Relationship Id="rId22" Type="http://schemas.openxmlformats.org/officeDocument/2006/relationships/image" Target="../media/image1079.png"/><Relationship Id="rId27" Type="http://schemas.openxmlformats.org/officeDocument/2006/relationships/image" Target="../media/image1084.png"/><Relationship Id="rId30" Type="http://schemas.openxmlformats.org/officeDocument/2006/relationships/image" Target="../media/image1087.png"/><Relationship Id="rId35" Type="http://schemas.openxmlformats.org/officeDocument/2006/relationships/image" Target="../media/image1092.png"/><Relationship Id="rId43" Type="http://schemas.openxmlformats.org/officeDocument/2006/relationships/image" Target="../media/image1100.png"/><Relationship Id="rId48" Type="http://schemas.openxmlformats.org/officeDocument/2006/relationships/image" Target="../media/image1105.png"/><Relationship Id="rId8" Type="http://schemas.openxmlformats.org/officeDocument/2006/relationships/image" Target="../media/image1065.png"/><Relationship Id="rId3" Type="http://schemas.openxmlformats.org/officeDocument/2006/relationships/image" Target="../media/image1060.jpg"/><Relationship Id="rId12" Type="http://schemas.openxmlformats.org/officeDocument/2006/relationships/image" Target="../media/image1069.jpg"/><Relationship Id="rId17" Type="http://schemas.openxmlformats.org/officeDocument/2006/relationships/image" Target="../media/image1074.jpg"/><Relationship Id="rId25" Type="http://schemas.openxmlformats.org/officeDocument/2006/relationships/image" Target="../media/image1082.jpg"/><Relationship Id="rId33" Type="http://schemas.openxmlformats.org/officeDocument/2006/relationships/image" Target="../media/image1090.jpg"/><Relationship Id="rId38" Type="http://schemas.openxmlformats.org/officeDocument/2006/relationships/image" Target="../media/image1095.png"/><Relationship Id="rId46" Type="http://schemas.openxmlformats.org/officeDocument/2006/relationships/image" Target="../media/image1103.png"/><Relationship Id="rId20" Type="http://schemas.openxmlformats.org/officeDocument/2006/relationships/image" Target="../media/image1077.png"/><Relationship Id="rId41" Type="http://schemas.openxmlformats.org/officeDocument/2006/relationships/image" Target="../media/image109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6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6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52131" y="916114"/>
            <a:ext cx="479425" cy="594360"/>
          </a:xfrm>
          <a:custGeom>
            <a:avLst/>
            <a:gdLst/>
            <a:ahLst/>
            <a:cxnLst/>
            <a:rect l="l" t="t" r="r" b="b"/>
            <a:pathLst>
              <a:path w="479425" h="594360">
                <a:moveTo>
                  <a:pt x="0" y="528351"/>
                </a:moveTo>
                <a:lnTo>
                  <a:pt x="45719" y="427577"/>
                </a:lnTo>
                <a:lnTo>
                  <a:pt x="64920" y="440712"/>
                </a:lnTo>
                <a:lnTo>
                  <a:pt x="85808" y="452580"/>
                </a:lnTo>
                <a:lnTo>
                  <a:pt x="132683" y="471868"/>
                </a:lnTo>
                <a:lnTo>
                  <a:pt x="184392" y="484251"/>
                </a:lnTo>
                <a:lnTo>
                  <a:pt x="234886" y="488632"/>
                </a:lnTo>
                <a:lnTo>
                  <a:pt x="261540" y="487513"/>
                </a:lnTo>
                <a:lnTo>
                  <a:pt x="303345" y="478988"/>
                </a:lnTo>
                <a:lnTo>
                  <a:pt x="339459" y="451246"/>
                </a:lnTo>
                <a:lnTo>
                  <a:pt x="346329" y="426053"/>
                </a:lnTo>
                <a:lnTo>
                  <a:pt x="345209" y="416299"/>
                </a:lnTo>
                <a:lnTo>
                  <a:pt x="320937" y="385881"/>
                </a:lnTo>
                <a:lnTo>
                  <a:pt x="288321" y="371094"/>
                </a:lnTo>
                <a:lnTo>
                  <a:pt x="275485" y="366522"/>
                </a:lnTo>
                <a:lnTo>
                  <a:pt x="259925" y="361950"/>
                </a:lnTo>
                <a:lnTo>
                  <a:pt x="241775" y="357378"/>
                </a:lnTo>
                <a:lnTo>
                  <a:pt x="221170" y="352806"/>
                </a:lnTo>
                <a:lnTo>
                  <a:pt x="189699" y="344749"/>
                </a:lnTo>
                <a:lnTo>
                  <a:pt x="136436" y="328709"/>
                </a:lnTo>
                <a:lnTo>
                  <a:pt x="93734" y="311762"/>
                </a:lnTo>
                <a:lnTo>
                  <a:pt x="57522" y="286979"/>
                </a:lnTo>
                <a:lnTo>
                  <a:pt x="28265" y="252332"/>
                </a:lnTo>
                <a:lnTo>
                  <a:pt x="13930" y="206106"/>
                </a:lnTo>
                <a:lnTo>
                  <a:pt x="12192" y="178689"/>
                </a:lnTo>
                <a:lnTo>
                  <a:pt x="13906" y="154939"/>
                </a:lnTo>
                <a:lnTo>
                  <a:pt x="27622" y="109760"/>
                </a:lnTo>
                <a:lnTo>
                  <a:pt x="54188" y="69136"/>
                </a:lnTo>
                <a:lnTo>
                  <a:pt x="94782" y="37067"/>
                </a:lnTo>
                <a:lnTo>
                  <a:pt x="149432" y="13582"/>
                </a:lnTo>
                <a:lnTo>
                  <a:pt x="216422" y="1467"/>
                </a:lnTo>
                <a:lnTo>
                  <a:pt x="254793" y="0"/>
                </a:lnTo>
                <a:lnTo>
                  <a:pt x="281978" y="872"/>
                </a:lnTo>
                <a:lnTo>
                  <a:pt x="335241" y="7795"/>
                </a:lnTo>
                <a:lnTo>
                  <a:pt x="387015" y="20597"/>
                </a:lnTo>
                <a:lnTo>
                  <a:pt x="432801" y="39314"/>
                </a:lnTo>
                <a:lnTo>
                  <a:pt x="453104" y="50387"/>
                </a:lnTo>
                <a:lnTo>
                  <a:pt x="411956" y="151161"/>
                </a:lnTo>
                <a:lnTo>
                  <a:pt x="372762" y="132040"/>
                </a:lnTo>
                <a:lnTo>
                  <a:pt x="333148" y="118205"/>
                </a:lnTo>
                <a:lnTo>
                  <a:pt x="293267" y="109799"/>
                </a:lnTo>
                <a:lnTo>
                  <a:pt x="253269" y="106965"/>
                </a:lnTo>
                <a:lnTo>
                  <a:pt x="227497" y="108108"/>
                </a:lnTo>
                <a:lnTo>
                  <a:pt x="186310" y="117252"/>
                </a:lnTo>
                <a:lnTo>
                  <a:pt x="150221" y="146030"/>
                </a:lnTo>
                <a:lnTo>
                  <a:pt x="143351" y="172592"/>
                </a:lnTo>
                <a:lnTo>
                  <a:pt x="145352" y="186371"/>
                </a:lnTo>
                <a:lnTo>
                  <a:pt x="175450" y="216884"/>
                </a:lnTo>
                <a:lnTo>
                  <a:pt x="213943" y="230600"/>
                </a:lnTo>
                <a:lnTo>
                  <a:pt x="268509" y="244316"/>
                </a:lnTo>
                <a:lnTo>
                  <a:pt x="300004" y="252372"/>
                </a:lnTo>
                <a:lnTo>
                  <a:pt x="353886" y="268413"/>
                </a:lnTo>
                <a:lnTo>
                  <a:pt x="396802" y="285336"/>
                </a:lnTo>
                <a:lnTo>
                  <a:pt x="432824" y="309500"/>
                </a:lnTo>
                <a:lnTo>
                  <a:pt x="461652" y="343868"/>
                </a:lnTo>
                <a:lnTo>
                  <a:pt x="477035" y="389693"/>
                </a:lnTo>
                <a:lnTo>
                  <a:pt x="479012" y="416909"/>
                </a:lnTo>
                <a:lnTo>
                  <a:pt x="477059" y="440619"/>
                </a:lnTo>
                <a:lnTo>
                  <a:pt x="462295" y="485824"/>
                </a:lnTo>
                <a:lnTo>
                  <a:pt x="434610" y="525604"/>
                </a:lnTo>
                <a:lnTo>
                  <a:pt x="393397" y="557673"/>
                </a:lnTo>
                <a:lnTo>
                  <a:pt x="338787" y="581120"/>
                </a:lnTo>
                <a:lnTo>
                  <a:pt x="272389" y="592550"/>
                </a:lnTo>
                <a:lnTo>
                  <a:pt x="234886" y="593979"/>
                </a:lnTo>
                <a:lnTo>
                  <a:pt x="200867" y="593050"/>
                </a:lnTo>
                <a:lnTo>
                  <a:pt x="134507" y="584334"/>
                </a:lnTo>
                <a:lnTo>
                  <a:pt x="72477" y="565936"/>
                </a:lnTo>
                <a:lnTo>
                  <a:pt x="21099" y="542392"/>
                </a:lnTo>
                <a:lnTo>
                  <a:pt x="0" y="528351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616582" y="925353"/>
            <a:ext cx="520700" cy="584835"/>
          </a:xfrm>
          <a:custGeom>
            <a:avLst/>
            <a:gdLst/>
            <a:ahLst/>
            <a:cxnLst/>
            <a:rect l="l" t="t" r="r" b="b"/>
            <a:pathLst>
              <a:path w="520700" h="584835">
                <a:moveTo>
                  <a:pt x="0" y="322135"/>
                </a:moveTo>
                <a:lnTo>
                  <a:pt x="0" y="0"/>
                </a:lnTo>
                <a:lnTo>
                  <a:pt x="132778" y="0"/>
                </a:lnTo>
                <a:lnTo>
                  <a:pt x="132778" y="317563"/>
                </a:lnTo>
                <a:lnTo>
                  <a:pt x="137899" y="373469"/>
                </a:lnTo>
                <a:lnTo>
                  <a:pt x="153267" y="416696"/>
                </a:lnTo>
                <a:lnTo>
                  <a:pt x="178884" y="447392"/>
                </a:lnTo>
                <a:lnTo>
                  <a:pt x="214757" y="465702"/>
                </a:lnTo>
                <a:lnTo>
                  <a:pt x="260889" y="471773"/>
                </a:lnTo>
                <a:lnTo>
                  <a:pt x="290068" y="469485"/>
                </a:lnTo>
                <a:lnTo>
                  <a:pt x="337533" y="451159"/>
                </a:lnTo>
                <a:lnTo>
                  <a:pt x="370451" y="413963"/>
                </a:lnTo>
                <a:lnTo>
                  <a:pt x="387072" y="355042"/>
                </a:lnTo>
                <a:lnTo>
                  <a:pt x="389096" y="317563"/>
                </a:lnTo>
                <a:lnTo>
                  <a:pt x="389096" y="0"/>
                </a:lnTo>
                <a:lnTo>
                  <a:pt x="520255" y="0"/>
                </a:lnTo>
                <a:lnTo>
                  <a:pt x="520255" y="322135"/>
                </a:lnTo>
                <a:lnTo>
                  <a:pt x="515969" y="381674"/>
                </a:lnTo>
                <a:lnTo>
                  <a:pt x="503110" y="434185"/>
                </a:lnTo>
                <a:lnTo>
                  <a:pt x="481679" y="479534"/>
                </a:lnTo>
                <a:lnTo>
                  <a:pt x="451675" y="517588"/>
                </a:lnTo>
                <a:lnTo>
                  <a:pt x="413908" y="547409"/>
                </a:lnTo>
                <a:lnTo>
                  <a:pt x="369427" y="568344"/>
                </a:lnTo>
                <a:lnTo>
                  <a:pt x="318373" y="580690"/>
                </a:lnTo>
                <a:lnTo>
                  <a:pt x="260889" y="584739"/>
                </a:lnTo>
                <a:lnTo>
                  <a:pt x="202540" y="580690"/>
                </a:lnTo>
                <a:lnTo>
                  <a:pt x="151066" y="568344"/>
                </a:lnTo>
                <a:lnTo>
                  <a:pt x="106450" y="547409"/>
                </a:lnTo>
                <a:lnTo>
                  <a:pt x="68675" y="517588"/>
                </a:lnTo>
                <a:lnTo>
                  <a:pt x="38656" y="479748"/>
                </a:lnTo>
                <a:lnTo>
                  <a:pt x="17192" y="434756"/>
                </a:lnTo>
                <a:lnTo>
                  <a:pt x="4301" y="382317"/>
                </a:lnTo>
                <a:lnTo>
                  <a:pt x="0" y="322135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475547" y="916114"/>
            <a:ext cx="601345" cy="594360"/>
          </a:xfrm>
          <a:custGeom>
            <a:avLst/>
            <a:gdLst/>
            <a:ahLst/>
            <a:cxnLst/>
            <a:rect l="l" t="t" r="r" b="b"/>
            <a:pathLst>
              <a:path w="601344" h="594360">
                <a:moveTo>
                  <a:pt x="0" y="345090"/>
                </a:moveTo>
                <a:lnTo>
                  <a:pt x="2848" y="297251"/>
                </a:lnTo>
                <a:lnTo>
                  <a:pt x="11287" y="251983"/>
                </a:lnTo>
                <a:lnTo>
                  <a:pt x="25154" y="209002"/>
                </a:lnTo>
                <a:lnTo>
                  <a:pt x="44291" y="168020"/>
                </a:lnTo>
                <a:lnTo>
                  <a:pt x="69453" y="131087"/>
                </a:lnTo>
                <a:lnTo>
                  <a:pt x="99214" y="98155"/>
                </a:lnTo>
                <a:lnTo>
                  <a:pt x="133565" y="69222"/>
                </a:lnTo>
                <a:lnTo>
                  <a:pt x="172497" y="44291"/>
                </a:lnTo>
                <a:lnTo>
                  <a:pt x="215114" y="25154"/>
                </a:lnTo>
                <a:lnTo>
                  <a:pt x="260758" y="11287"/>
                </a:lnTo>
                <a:lnTo>
                  <a:pt x="309563" y="2848"/>
                </a:lnTo>
                <a:lnTo>
                  <a:pt x="361664" y="0"/>
                </a:lnTo>
                <a:lnTo>
                  <a:pt x="400755" y="1705"/>
                </a:lnTo>
                <a:lnTo>
                  <a:pt x="472115" y="14867"/>
                </a:lnTo>
                <a:lnTo>
                  <a:pt x="532075" y="40043"/>
                </a:lnTo>
                <a:lnTo>
                  <a:pt x="581206" y="77304"/>
                </a:lnTo>
                <a:lnTo>
                  <a:pt x="601218" y="100774"/>
                </a:lnTo>
                <a:lnTo>
                  <a:pt x="505015" y="177164"/>
                </a:lnTo>
                <a:lnTo>
                  <a:pt x="490727" y="161386"/>
                </a:lnTo>
                <a:lnTo>
                  <a:pt x="475297" y="148161"/>
                </a:lnTo>
                <a:lnTo>
                  <a:pt x="441007" y="128301"/>
                </a:lnTo>
                <a:lnTo>
                  <a:pt x="401109" y="117252"/>
                </a:lnTo>
                <a:lnTo>
                  <a:pt x="355568" y="113061"/>
                </a:lnTo>
                <a:lnTo>
                  <a:pt x="323483" y="115014"/>
                </a:lnTo>
                <a:lnTo>
                  <a:pt x="265637" y="129778"/>
                </a:lnTo>
                <a:lnTo>
                  <a:pt x="215835" y="158123"/>
                </a:lnTo>
                <a:lnTo>
                  <a:pt x="176934" y="198301"/>
                </a:lnTo>
                <a:lnTo>
                  <a:pt x="149732" y="249040"/>
                </a:lnTo>
                <a:lnTo>
                  <a:pt x="136016" y="306267"/>
                </a:lnTo>
                <a:lnTo>
                  <a:pt x="134302" y="337470"/>
                </a:lnTo>
                <a:lnTo>
                  <a:pt x="137113" y="368973"/>
                </a:lnTo>
                <a:lnTo>
                  <a:pt x="158774" y="421655"/>
                </a:lnTo>
                <a:lnTo>
                  <a:pt x="201074" y="459755"/>
                </a:lnTo>
                <a:lnTo>
                  <a:pt x="262834" y="478701"/>
                </a:lnTo>
                <a:lnTo>
                  <a:pt x="300608" y="481012"/>
                </a:lnTo>
                <a:lnTo>
                  <a:pt x="326127" y="479845"/>
                </a:lnTo>
                <a:lnTo>
                  <a:pt x="350377" y="476249"/>
                </a:lnTo>
                <a:lnTo>
                  <a:pt x="373769" y="470082"/>
                </a:lnTo>
                <a:lnTo>
                  <a:pt x="396716" y="461200"/>
                </a:lnTo>
                <a:lnTo>
                  <a:pt x="430339" y="288607"/>
                </a:lnTo>
                <a:lnTo>
                  <a:pt x="550830" y="288607"/>
                </a:lnTo>
                <a:lnTo>
                  <a:pt x="503491" y="525303"/>
                </a:lnTo>
                <a:lnTo>
                  <a:pt x="456616" y="554688"/>
                </a:lnTo>
                <a:lnTo>
                  <a:pt x="402812" y="577214"/>
                </a:lnTo>
                <a:lnTo>
                  <a:pt x="344471" y="590168"/>
                </a:lnTo>
                <a:lnTo>
                  <a:pt x="283844" y="593979"/>
                </a:lnTo>
                <a:lnTo>
                  <a:pt x="242021" y="592216"/>
                </a:lnTo>
                <a:lnTo>
                  <a:pt x="203358" y="586739"/>
                </a:lnTo>
                <a:lnTo>
                  <a:pt x="134302" y="563499"/>
                </a:lnTo>
                <a:lnTo>
                  <a:pt x="77295" y="525684"/>
                </a:lnTo>
                <a:lnTo>
                  <a:pt x="35147" y="476440"/>
                </a:lnTo>
                <a:lnTo>
                  <a:pt x="9001" y="414766"/>
                </a:lnTo>
                <a:lnTo>
                  <a:pt x="2277" y="380857"/>
                </a:lnTo>
                <a:lnTo>
                  <a:pt x="0" y="345090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130092" y="760386"/>
            <a:ext cx="1445260" cy="749935"/>
          </a:xfrm>
          <a:custGeom>
            <a:avLst/>
            <a:gdLst/>
            <a:ahLst/>
            <a:cxnLst/>
            <a:rect l="l" t="t" r="r" b="b"/>
            <a:pathLst>
              <a:path w="1445260" h="749935">
                <a:moveTo>
                  <a:pt x="590461" y="164973"/>
                </a:moveTo>
                <a:lnTo>
                  <a:pt x="459295" y="164973"/>
                </a:lnTo>
                <a:lnTo>
                  <a:pt x="395198" y="485584"/>
                </a:lnTo>
                <a:lnTo>
                  <a:pt x="385813" y="522820"/>
                </a:lnTo>
                <a:lnTo>
                  <a:pt x="359587" y="580694"/>
                </a:lnTo>
                <a:lnTo>
                  <a:pt x="323545" y="616775"/>
                </a:lnTo>
                <a:lnTo>
                  <a:pt x="274878" y="634479"/>
                </a:lnTo>
                <a:lnTo>
                  <a:pt x="245656" y="636739"/>
                </a:lnTo>
                <a:lnTo>
                  <a:pt x="219925" y="635266"/>
                </a:lnTo>
                <a:lnTo>
                  <a:pt x="178714" y="622604"/>
                </a:lnTo>
                <a:lnTo>
                  <a:pt x="141922" y="578739"/>
                </a:lnTo>
                <a:lnTo>
                  <a:pt x="134302" y="532917"/>
                </a:lnTo>
                <a:lnTo>
                  <a:pt x="134835" y="522312"/>
                </a:lnTo>
                <a:lnTo>
                  <a:pt x="136207" y="510971"/>
                </a:lnTo>
                <a:lnTo>
                  <a:pt x="140398" y="485584"/>
                </a:lnTo>
                <a:lnTo>
                  <a:pt x="204508" y="164973"/>
                </a:lnTo>
                <a:lnTo>
                  <a:pt x="70205" y="164973"/>
                </a:lnTo>
                <a:lnTo>
                  <a:pt x="6096" y="487108"/>
                </a:lnTo>
                <a:lnTo>
                  <a:pt x="317" y="535419"/>
                </a:lnTo>
                <a:lnTo>
                  <a:pt x="0" y="549681"/>
                </a:lnTo>
                <a:lnTo>
                  <a:pt x="3746" y="594106"/>
                </a:lnTo>
                <a:lnTo>
                  <a:pt x="15062" y="633336"/>
                </a:lnTo>
                <a:lnTo>
                  <a:pt x="34124" y="667397"/>
                </a:lnTo>
                <a:lnTo>
                  <a:pt x="61061" y="696277"/>
                </a:lnTo>
                <a:lnTo>
                  <a:pt x="94792" y="720102"/>
                </a:lnTo>
                <a:lnTo>
                  <a:pt x="134277" y="736752"/>
                </a:lnTo>
                <a:lnTo>
                  <a:pt x="179476" y="746518"/>
                </a:lnTo>
                <a:lnTo>
                  <a:pt x="230416" y="749706"/>
                </a:lnTo>
                <a:lnTo>
                  <a:pt x="281952" y="746544"/>
                </a:lnTo>
                <a:lnTo>
                  <a:pt x="328764" y="737057"/>
                </a:lnTo>
                <a:lnTo>
                  <a:pt x="370840" y="721220"/>
                </a:lnTo>
                <a:lnTo>
                  <a:pt x="408203" y="699071"/>
                </a:lnTo>
                <a:lnTo>
                  <a:pt x="440880" y="670572"/>
                </a:lnTo>
                <a:lnTo>
                  <a:pt x="468871" y="635736"/>
                </a:lnTo>
                <a:lnTo>
                  <a:pt x="492175" y="594563"/>
                </a:lnTo>
                <a:lnTo>
                  <a:pt x="510832" y="547052"/>
                </a:lnTo>
                <a:lnTo>
                  <a:pt x="524827" y="493204"/>
                </a:lnTo>
                <a:lnTo>
                  <a:pt x="590461" y="164973"/>
                </a:lnTo>
                <a:close/>
              </a:path>
              <a:path w="1445260" h="749935">
                <a:moveTo>
                  <a:pt x="855929" y="164973"/>
                </a:moveTo>
                <a:lnTo>
                  <a:pt x="721715" y="164973"/>
                </a:lnTo>
                <a:lnTo>
                  <a:pt x="607225" y="740575"/>
                </a:lnTo>
                <a:lnTo>
                  <a:pt x="741527" y="740575"/>
                </a:lnTo>
                <a:lnTo>
                  <a:pt x="855929" y="164973"/>
                </a:lnTo>
                <a:close/>
              </a:path>
              <a:path w="1445260" h="749935">
                <a:moveTo>
                  <a:pt x="985659" y="0"/>
                </a:moveTo>
                <a:lnTo>
                  <a:pt x="843737" y="0"/>
                </a:lnTo>
                <a:lnTo>
                  <a:pt x="721715" y="119164"/>
                </a:lnTo>
                <a:lnTo>
                  <a:pt x="823925" y="119164"/>
                </a:lnTo>
                <a:lnTo>
                  <a:pt x="985659" y="0"/>
                </a:lnTo>
                <a:close/>
              </a:path>
              <a:path w="1445260" h="749935">
                <a:moveTo>
                  <a:pt x="1444853" y="740575"/>
                </a:moveTo>
                <a:lnTo>
                  <a:pt x="1304544" y="164973"/>
                </a:lnTo>
                <a:lnTo>
                  <a:pt x="1263307" y="164973"/>
                </a:lnTo>
                <a:lnTo>
                  <a:pt x="1263307" y="516166"/>
                </a:lnTo>
                <a:lnTo>
                  <a:pt x="1078712" y="516166"/>
                </a:lnTo>
                <a:lnTo>
                  <a:pt x="1214539" y="294703"/>
                </a:lnTo>
                <a:lnTo>
                  <a:pt x="1263307" y="516166"/>
                </a:lnTo>
                <a:lnTo>
                  <a:pt x="1263307" y="164973"/>
                </a:lnTo>
                <a:lnTo>
                  <a:pt x="1173289" y="164973"/>
                </a:lnTo>
                <a:lnTo>
                  <a:pt x="801052" y="740575"/>
                </a:lnTo>
                <a:lnTo>
                  <a:pt x="942886" y="740575"/>
                </a:lnTo>
                <a:lnTo>
                  <a:pt x="1017651" y="616940"/>
                </a:lnTo>
                <a:lnTo>
                  <a:pt x="1078712" y="616940"/>
                </a:lnTo>
                <a:lnTo>
                  <a:pt x="1263307" y="616940"/>
                </a:lnTo>
                <a:lnTo>
                  <a:pt x="1284643" y="616940"/>
                </a:lnTo>
                <a:lnTo>
                  <a:pt x="1312164" y="740575"/>
                </a:lnTo>
                <a:lnTo>
                  <a:pt x="1444853" y="740575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97838" y="1911667"/>
            <a:ext cx="1170305" cy="575945"/>
          </a:xfrm>
          <a:custGeom>
            <a:avLst/>
            <a:gdLst/>
            <a:ahLst/>
            <a:cxnLst/>
            <a:rect l="l" t="t" r="r" b="b"/>
            <a:pathLst>
              <a:path w="1170305" h="575944">
                <a:moveTo>
                  <a:pt x="497395" y="209270"/>
                </a:moveTo>
                <a:lnTo>
                  <a:pt x="490347" y="149504"/>
                </a:lnTo>
                <a:lnTo>
                  <a:pt x="468439" y="97726"/>
                </a:lnTo>
                <a:lnTo>
                  <a:pt x="430644" y="56730"/>
                </a:lnTo>
                <a:lnTo>
                  <a:pt x="381482" y="26009"/>
                </a:lnTo>
                <a:lnTo>
                  <a:pt x="363194" y="19177"/>
                </a:lnTo>
                <a:lnTo>
                  <a:pt x="363194" y="209270"/>
                </a:lnTo>
                <a:lnTo>
                  <a:pt x="361200" y="231863"/>
                </a:lnTo>
                <a:lnTo>
                  <a:pt x="345757" y="268503"/>
                </a:lnTo>
                <a:lnTo>
                  <a:pt x="314896" y="293649"/>
                </a:lnTo>
                <a:lnTo>
                  <a:pt x="269138" y="306819"/>
                </a:lnTo>
                <a:lnTo>
                  <a:pt x="241084" y="308521"/>
                </a:lnTo>
                <a:lnTo>
                  <a:pt x="132778" y="308521"/>
                </a:lnTo>
                <a:lnTo>
                  <a:pt x="132778" y="108496"/>
                </a:lnTo>
                <a:lnTo>
                  <a:pt x="241084" y="108496"/>
                </a:lnTo>
                <a:lnTo>
                  <a:pt x="293751" y="115163"/>
                </a:lnTo>
                <a:lnTo>
                  <a:pt x="332613" y="134404"/>
                </a:lnTo>
                <a:lnTo>
                  <a:pt x="355333" y="166090"/>
                </a:lnTo>
                <a:lnTo>
                  <a:pt x="363194" y="209270"/>
                </a:lnTo>
                <a:lnTo>
                  <a:pt x="363194" y="19177"/>
                </a:lnTo>
                <a:lnTo>
                  <a:pt x="351713" y="14871"/>
                </a:lnTo>
                <a:lnTo>
                  <a:pt x="319659" y="6718"/>
                </a:lnTo>
                <a:lnTo>
                  <a:pt x="285330" y="1714"/>
                </a:lnTo>
                <a:lnTo>
                  <a:pt x="248704" y="0"/>
                </a:lnTo>
                <a:lnTo>
                  <a:pt x="0" y="0"/>
                </a:lnTo>
                <a:lnTo>
                  <a:pt x="0" y="575691"/>
                </a:lnTo>
                <a:lnTo>
                  <a:pt x="132778" y="575691"/>
                </a:lnTo>
                <a:lnTo>
                  <a:pt x="132778" y="416915"/>
                </a:lnTo>
                <a:lnTo>
                  <a:pt x="248704" y="416915"/>
                </a:lnTo>
                <a:lnTo>
                  <a:pt x="285330" y="415251"/>
                </a:lnTo>
                <a:lnTo>
                  <a:pt x="319659" y="410425"/>
                </a:lnTo>
                <a:lnTo>
                  <a:pt x="351713" y="402729"/>
                </a:lnTo>
                <a:lnTo>
                  <a:pt x="363194" y="398754"/>
                </a:lnTo>
                <a:lnTo>
                  <a:pt x="381482" y="392430"/>
                </a:lnTo>
                <a:lnTo>
                  <a:pt x="430644" y="361569"/>
                </a:lnTo>
                <a:lnTo>
                  <a:pt x="468439" y="319189"/>
                </a:lnTo>
                <a:lnTo>
                  <a:pt x="490347" y="268198"/>
                </a:lnTo>
                <a:lnTo>
                  <a:pt x="495668" y="239509"/>
                </a:lnTo>
                <a:lnTo>
                  <a:pt x="497395" y="209270"/>
                </a:lnTo>
                <a:close/>
              </a:path>
              <a:path w="1170305" h="575944">
                <a:moveTo>
                  <a:pt x="1170241" y="575703"/>
                </a:moveTo>
                <a:lnTo>
                  <a:pt x="936790" y="54457"/>
                </a:lnTo>
                <a:lnTo>
                  <a:pt x="936790" y="351294"/>
                </a:lnTo>
                <a:lnTo>
                  <a:pt x="755243" y="351294"/>
                </a:lnTo>
                <a:lnTo>
                  <a:pt x="846772" y="131356"/>
                </a:lnTo>
                <a:lnTo>
                  <a:pt x="936790" y="351294"/>
                </a:lnTo>
                <a:lnTo>
                  <a:pt x="936790" y="54457"/>
                </a:lnTo>
                <a:lnTo>
                  <a:pt x="912406" y="12"/>
                </a:lnTo>
                <a:lnTo>
                  <a:pt x="781151" y="12"/>
                </a:lnTo>
                <a:lnTo>
                  <a:pt x="524827" y="575703"/>
                </a:lnTo>
                <a:lnTo>
                  <a:pt x="662178" y="575703"/>
                </a:lnTo>
                <a:lnTo>
                  <a:pt x="712571" y="452069"/>
                </a:lnTo>
                <a:lnTo>
                  <a:pt x="755243" y="452069"/>
                </a:lnTo>
                <a:lnTo>
                  <a:pt x="936790" y="452069"/>
                </a:lnTo>
                <a:lnTo>
                  <a:pt x="979551" y="452069"/>
                </a:lnTo>
                <a:lnTo>
                  <a:pt x="1029843" y="575703"/>
                </a:lnTo>
                <a:lnTo>
                  <a:pt x="1170241" y="575703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327618" y="1911679"/>
            <a:ext cx="1170305" cy="575945"/>
          </a:xfrm>
          <a:custGeom>
            <a:avLst/>
            <a:gdLst/>
            <a:ahLst/>
            <a:cxnLst/>
            <a:rect l="l" t="t" r="r" b="b"/>
            <a:pathLst>
              <a:path w="1170304" h="575944">
                <a:moveTo>
                  <a:pt x="508063" y="575691"/>
                </a:moveTo>
                <a:lnTo>
                  <a:pt x="379857" y="390906"/>
                </a:lnTo>
                <a:lnTo>
                  <a:pt x="406768" y="377139"/>
                </a:lnTo>
                <a:lnTo>
                  <a:pt x="430237" y="360794"/>
                </a:lnTo>
                <a:lnTo>
                  <a:pt x="466813" y="319176"/>
                </a:lnTo>
                <a:lnTo>
                  <a:pt x="490105" y="268795"/>
                </a:lnTo>
                <a:lnTo>
                  <a:pt x="497395" y="209257"/>
                </a:lnTo>
                <a:lnTo>
                  <a:pt x="495617" y="178308"/>
                </a:lnTo>
                <a:lnTo>
                  <a:pt x="480593" y="122682"/>
                </a:lnTo>
                <a:lnTo>
                  <a:pt x="450265" y="76009"/>
                </a:lnTo>
                <a:lnTo>
                  <a:pt x="407416" y="39992"/>
                </a:lnTo>
                <a:lnTo>
                  <a:pt x="363093" y="19151"/>
                </a:lnTo>
                <a:lnTo>
                  <a:pt x="363093" y="209257"/>
                </a:lnTo>
                <a:lnTo>
                  <a:pt x="361111" y="231851"/>
                </a:lnTo>
                <a:lnTo>
                  <a:pt x="345732" y="268490"/>
                </a:lnTo>
                <a:lnTo>
                  <a:pt x="314845" y="294284"/>
                </a:lnTo>
                <a:lnTo>
                  <a:pt x="269087" y="307022"/>
                </a:lnTo>
                <a:lnTo>
                  <a:pt x="241071" y="308508"/>
                </a:lnTo>
                <a:lnTo>
                  <a:pt x="132676" y="308508"/>
                </a:lnTo>
                <a:lnTo>
                  <a:pt x="132676" y="108483"/>
                </a:lnTo>
                <a:lnTo>
                  <a:pt x="241071" y="108483"/>
                </a:lnTo>
                <a:lnTo>
                  <a:pt x="293662" y="115150"/>
                </a:lnTo>
                <a:lnTo>
                  <a:pt x="332613" y="134391"/>
                </a:lnTo>
                <a:lnTo>
                  <a:pt x="355282" y="166077"/>
                </a:lnTo>
                <a:lnTo>
                  <a:pt x="363093" y="209257"/>
                </a:lnTo>
                <a:lnTo>
                  <a:pt x="363093" y="19151"/>
                </a:lnTo>
                <a:lnTo>
                  <a:pt x="351650" y="14859"/>
                </a:lnTo>
                <a:lnTo>
                  <a:pt x="319608" y="6705"/>
                </a:lnTo>
                <a:lnTo>
                  <a:pt x="285292" y="1701"/>
                </a:lnTo>
                <a:lnTo>
                  <a:pt x="248691" y="0"/>
                </a:lnTo>
                <a:lnTo>
                  <a:pt x="0" y="0"/>
                </a:lnTo>
                <a:lnTo>
                  <a:pt x="0" y="575691"/>
                </a:lnTo>
                <a:lnTo>
                  <a:pt x="132676" y="575691"/>
                </a:lnTo>
                <a:lnTo>
                  <a:pt x="132676" y="415378"/>
                </a:lnTo>
                <a:lnTo>
                  <a:pt x="254787" y="415378"/>
                </a:lnTo>
                <a:lnTo>
                  <a:pt x="363093" y="571296"/>
                </a:lnTo>
                <a:lnTo>
                  <a:pt x="366141" y="575691"/>
                </a:lnTo>
                <a:lnTo>
                  <a:pt x="379857" y="575691"/>
                </a:lnTo>
                <a:lnTo>
                  <a:pt x="508063" y="575691"/>
                </a:lnTo>
                <a:close/>
              </a:path>
              <a:path w="1170304" h="575944">
                <a:moveTo>
                  <a:pt x="1170152" y="575691"/>
                </a:moveTo>
                <a:lnTo>
                  <a:pt x="936688" y="54444"/>
                </a:lnTo>
                <a:lnTo>
                  <a:pt x="936688" y="351282"/>
                </a:lnTo>
                <a:lnTo>
                  <a:pt x="755142" y="351282"/>
                </a:lnTo>
                <a:lnTo>
                  <a:pt x="846683" y="131343"/>
                </a:lnTo>
                <a:lnTo>
                  <a:pt x="936688" y="351282"/>
                </a:lnTo>
                <a:lnTo>
                  <a:pt x="936688" y="54444"/>
                </a:lnTo>
                <a:lnTo>
                  <a:pt x="912304" y="0"/>
                </a:lnTo>
                <a:lnTo>
                  <a:pt x="781050" y="0"/>
                </a:lnTo>
                <a:lnTo>
                  <a:pt x="524738" y="575691"/>
                </a:lnTo>
                <a:lnTo>
                  <a:pt x="662089" y="575691"/>
                </a:lnTo>
                <a:lnTo>
                  <a:pt x="712470" y="452056"/>
                </a:lnTo>
                <a:lnTo>
                  <a:pt x="755142" y="452056"/>
                </a:lnTo>
                <a:lnTo>
                  <a:pt x="936688" y="452056"/>
                </a:lnTo>
                <a:lnTo>
                  <a:pt x="979462" y="452056"/>
                </a:lnTo>
                <a:lnTo>
                  <a:pt x="1029754" y="575691"/>
                </a:lnTo>
                <a:lnTo>
                  <a:pt x="1170152" y="575691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97851" y="2898076"/>
            <a:ext cx="497840" cy="574675"/>
          </a:xfrm>
          <a:custGeom>
            <a:avLst/>
            <a:gdLst/>
            <a:ahLst/>
            <a:cxnLst/>
            <a:rect l="l" t="t" r="r" b="b"/>
            <a:pathLst>
              <a:path w="497840" h="574675">
                <a:moveTo>
                  <a:pt x="0" y="574167"/>
                </a:moveTo>
                <a:lnTo>
                  <a:pt x="0" y="0"/>
                </a:lnTo>
                <a:lnTo>
                  <a:pt x="248697" y="0"/>
                </a:lnTo>
                <a:lnTo>
                  <a:pt x="285330" y="1477"/>
                </a:lnTo>
                <a:lnTo>
                  <a:pt x="351701" y="14184"/>
                </a:lnTo>
                <a:lnTo>
                  <a:pt x="407481" y="39781"/>
                </a:lnTo>
                <a:lnTo>
                  <a:pt x="450953" y="75375"/>
                </a:lnTo>
                <a:lnTo>
                  <a:pt x="481322" y="122013"/>
                </a:lnTo>
                <a:lnTo>
                  <a:pt x="495657" y="177410"/>
                </a:lnTo>
                <a:lnTo>
                  <a:pt x="497395" y="207644"/>
                </a:lnTo>
                <a:lnTo>
                  <a:pt x="495657" y="238601"/>
                </a:lnTo>
                <a:lnTo>
                  <a:pt x="481322" y="294227"/>
                </a:lnTo>
                <a:lnTo>
                  <a:pt x="450953" y="340890"/>
                </a:lnTo>
                <a:lnTo>
                  <a:pt x="407481" y="376913"/>
                </a:lnTo>
                <a:lnTo>
                  <a:pt x="363188" y="397745"/>
                </a:lnTo>
                <a:lnTo>
                  <a:pt x="363188" y="207644"/>
                </a:lnTo>
                <a:lnTo>
                  <a:pt x="361196" y="185055"/>
                </a:lnTo>
                <a:lnTo>
                  <a:pt x="345748" y="148414"/>
                </a:lnTo>
                <a:lnTo>
                  <a:pt x="314895" y="123262"/>
                </a:lnTo>
                <a:lnTo>
                  <a:pt x="269136" y="110100"/>
                </a:lnTo>
                <a:lnTo>
                  <a:pt x="241077" y="108394"/>
                </a:lnTo>
                <a:lnTo>
                  <a:pt x="132778" y="108394"/>
                </a:lnTo>
                <a:lnTo>
                  <a:pt x="132778" y="574167"/>
                </a:lnTo>
                <a:lnTo>
                  <a:pt x="0" y="574167"/>
                </a:lnTo>
                <a:close/>
              </a:path>
              <a:path w="497840" h="574675">
                <a:moveTo>
                  <a:pt x="132778" y="416909"/>
                </a:moveTo>
                <a:lnTo>
                  <a:pt x="132778" y="308419"/>
                </a:lnTo>
                <a:lnTo>
                  <a:pt x="241077" y="308419"/>
                </a:lnTo>
                <a:lnTo>
                  <a:pt x="269136" y="306728"/>
                </a:lnTo>
                <a:lnTo>
                  <a:pt x="314895" y="293631"/>
                </a:lnTo>
                <a:lnTo>
                  <a:pt x="345748" y="267612"/>
                </a:lnTo>
                <a:lnTo>
                  <a:pt x="361196" y="230313"/>
                </a:lnTo>
                <a:lnTo>
                  <a:pt x="363188" y="207644"/>
                </a:lnTo>
                <a:lnTo>
                  <a:pt x="363188" y="397745"/>
                </a:lnTo>
                <a:lnTo>
                  <a:pt x="351701" y="402041"/>
                </a:lnTo>
                <a:lnTo>
                  <a:pt x="319659" y="410194"/>
                </a:lnTo>
                <a:lnTo>
                  <a:pt x="285330" y="415203"/>
                </a:lnTo>
                <a:lnTo>
                  <a:pt x="248697" y="416909"/>
                </a:lnTo>
                <a:lnTo>
                  <a:pt x="132778" y="416909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132869" y="3366897"/>
            <a:ext cx="10160" cy="105410"/>
          </a:xfrm>
          <a:custGeom>
            <a:avLst/>
            <a:gdLst/>
            <a:ahLst/>
            <a:cxnLst/>
            <a:rect l="l" t="t" r="r" b="b"/>
            <a:pathLst>
              <a:path w="10160" h="105410">
                <a:moveTo>
                  <a:pt x="10160" y="0"/>
                </a:moveTo>
                <a:lnTo>
                  <a:pt x="10160" y="105346"/>
                </a:lnTo>
                <a:lnTo>
                  <a:pt x="0" y="105346"/>
                </a:lnTo>
                <a:lnTo>
                  <a:pt x="0" y="0"/>
                </a:lnTo>
                <a:lnTo>
                  <a:pt x="10160" y="0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097309" y="2898076"/>
            <a:ext cx="35560" cy="107314"/>
          </a:xfrm>
          <a:custGeom>
            <a:avLst/>
            <a:gdLst/>
            <a:ahLst/>
            <a:cxnLst/>
            <a:rect l="l" t="t" r="r" b="b"/>
            <a:pathLst>
              <a:path w="35560" h="107314">
                <a:moveTo>
                  <a:pt x="35559" y="0"/>
                </a:moveTo>
                <a:lnTo>
                  <a:pt x="35559" y="106870"/>
                </a:lnTo>
                <a:lnTo>
                  <a:pt x="0" y="106870"/>
                </a:lnTo>
                <a:lnTo>
                  <a:pt x="0" y="0"/>
                </a:lnTo>
                <a:lnTo>
                  <a:pt x="35559" y="0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097309" y="3366897"/>
            <a:ext cx="35560" cy="105410"/>
          </a:xfrm>
          <a:custGeom>
            <a:avLst/>
            <a:gdLst/>
            <a:ahLst/>
            <a:cxnLst/>
            <a:rect l="l" t="t" r="r" b="b"/>
            <a:pathLst>
              <a:path w="35560" h="105410">
                <a:moveTo>
                  <a:pt x="35559" y="0"/>
                </a:moveTo>
                <a:lnTo>
                  <a:pt x="35559" y="105346"/>
                </a:lnTo>
                <a:lnTo>
                  <a:pt x="0" y="105346"/>
                </a:lnTo>
                <a:lnTo>
                  <a:pt x="0" y="0"/>
                </a:lnTo>
                <a:lnTo>
                  <a:pt x="35559" y="0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830609" y="2898076"/>
            <a:ext cx="266700" cy="107314"/>
          </a:xfrm>
          <a:custGeom>
            <a:avLst/>
            <a:gdLst/>
            <a:ahLst/>
            <a:cxnLst/>
            <a:rect l="l" t="t" r="r" b="b"/>
            <a:pathLst>
              <a:path w="266700" h="107314">
                <a:moveTo>
                  <a:pt x="266699" y="0"/>
                </a:moveTo>
                <a:lnTo>
                  <a:pt x="266699" y="106870"/>
                </a:lnTo>
                <a:lnTo>
                  <a:pt x="0" y="106870"/>
                </a:lnTo>
                <a:lnTo>
                  <a:pt x="0" y="0"/>
                </a:lnTo>
                <a:lnTo>
                  <a:pt x="266699" y="0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830609" y="3130200"/>
            <a:ext cx="266700" cy="102870"/>
          </a:xfrm>
          <a:custGeom>
            <a:avLst/>
            <a:gdLst/>
            <a:ahLst/>
            <a:cxnLst/>
            <a:rect l="l" t="t" r="r" b="b"/>
            <a:pathLst>
              <a:path w="266700" h="102869">
                <a:moveTo>
                  <a:pt x="266699" y="0"/>
                </a:moveTo>
                <a:lnTo>
                  <a:pt x="266699" y="102298"/>
                </a:lnTo>
                <a:lnTo>
                  <a:pt x="0" y="102298"/>
                </a:lnTo>
                <a:lnTo>
                  <a:pt x="0" y="0"/>
                </a:lnTo>
                <a:lnTo>
                  <a:pt x="266699" y="0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698523" y="2898088"/>
            <a:ext cx="398780" cy="574675"/>
          </a:xfrm>
          <a:custGeom>
            <a:avLst/>
            <a:gdLst/>
            <a:ahLst/>
            <a:cxnLst/>
            <a:rect l="l" t="t" r="r" b="b"/>
            <a:pathLst>
              <a:path w="398780" h="574675">
                <a:moveTo>
                  <a:pt x="398780" y="468820"/>
                </a:moveTo>
                <a:lnTo>
                  <a:pt x="132080" y="468820"/>
                </a:lnTo>
                <a:lnTo>
                  <a:pt x="132080" y="0"/>
                </a:lnTo>
                <a:lnTo>
                  <a:pt x="0" y="0"/>
                </a:lnTo>
                <a:lnTo>
                  <a:pt x="0" y="574167"/>
                </a:lnTo>
                <a:lnTo>
                  <a:pt x="132080" y="574167"/>
                </a:lnTo>
                <a:lnTo>
                  <a:pt x="398780" y="574167"/>
                </a:lnTo>
                <a:lnTo>
                  <a:pt x="398780" y="468820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246757" y="2898076"/>
            <a:ext cx="578485" cy="574675"/>
          </a:xfrm>
          <a:custGeom>
            <a:avLst/>
            <a:gdLst/>
            <a:ahLst/>
            <a:cxnLst/>
            <a:rect l="l" t="t" r="r" b="b"/>
            <a:pathLst>
              <a:path w="578485" h="574675">
                <a:moveTo>
                  <a:pt x="0" y="574167"/>
                </a:moveTo>
                <a:lnTo>
                  <a:pt x="0" y="0"/>
                </a:lnTo>
                <a:lnTo>
                  <a:pt x="260889" y="0"/>
                </a:lnTo>
                <a:lnTo>
                  <a:pt x="306404" y="2277"/>
                </a:lnTo>
                <a:lnTo>
                  <a:pt x="349186" y="9001"/>
                </a:lnTo>
                <a:lnTo>
                  <a:pt x="389396" y="20011"/>
                </a:lnTo>
                <a:lnTo>
                  <a:pt x="427196" y="35147"/>
                </a:lnTo>
                <a:lnTo>
                  <a:pt x="460667" y="55166"/>
                </a:lnTo>
                <a:lnTo>
                  <a:pt x="516216" y="105562"/>
                </a:lnTo>
                <a:lnTo>
                  <a:pt x="555679" y="169425"/>
                </a:lnTo>
                <a:lnTo>
                  <a:pt x="568118" y="205787"/>
                </a:lnTo>
                <a:lnTo>
                  <a:pt x="575699" y="245006"/>
                </a:lnTo>
                <a:lnTo>
                  <a:pt x="578262" y="287083"/>
                </a:lnTo>
                <a:lnTo>
                  <a:pt x="575699" y="329160"/>
                </a:lnTo>
                <a:lnTo>
                  <a:pt x="568118" y="368379"/>
                </a:lnTo>
                <a:lnTo>
                  <a:pt x="555679" y="404741"/>
                </a:lnTo>
                <a:lnTo>
                  <a:pt x="516859" y="469247"/>
                </a:lnTo>
                <a:lnTo>
                  <a:pt x="460882" y="519215"/>
                </a:lnTo>
                <a:lnTo>
                  <a:pt x="443960" y="287083"/>
                </a:lnTo>
                <a:lnTo>
                  <a:pt x="440791" y="248126"/>
                </a:lnTo>
                <a:lnTo>
                  <a:pt x="414987" y="183356"/>
                </a:lnTo>
                <a:lnTo>
                  <a:pt x="364602" y="136121"/>
                </a:lnTo>
                <a:lnTo>
                  <a:pt x="295956" y="111528"/>
                </a:lnTo>
                <a:lnTo>
                  <a:pt x="254793" y="108394"/>
                </a:lnTo>
                <a:lnTo>
                  <a:pt x="132683" y="108394"/>
                </a:lnTo>
                <a:lnTo>
                  <a:pt x="132683" y="574167"/>
                </a:lnTo>
                <a:lnTo>
                  <a:pt x="0" y="574167"/>
                </a:lnTo>
                <a:close/>
              </a:path>
              <a:path w="578485" h="574675">
                <a:moveTo>
                  <a:pt x="132683" y="574167"/>
                </a:moveTo>
                <a:lnTo>
                  <a:pt x="132683" y="465772"/>
                </a:lnTo>
                <a:lnTo>
                  <a:pt x="254793" y="465772"/>
                </a:lnTo>
                <a:lnTo>
                  <a:pt x="295956" y="462876"/>
                </a:lnTo>
                <a:lnTo>
                  <a:pt x="364602" y="439331"/>
                </a:lnTo>
                <a:lnTo>
                  <a:pt x="414344" y="391453"/>
                </a:lnTo>
                <a:lnTo>
                  <a:pt x="440577" y="326064"/>
                </a:lnTo>
                <a:lnTo>
                  <a:pt x="443960" y="287083"/>
                </a:lnTo>
                <a:lnTo>
                  <a:pt x="443960" y="529163"/>
                </a:lnTo>
                <a:lnTo>
                  <a:pt x="389396" y="554838"/>
                </a:lnTo>
                <a:lnTo>
                  <a:pt x="349186" y="565773"/>
                </a:lnTo>
                <a:lnTo>
                  <a:pt x="306404" y="572117"/>
                </a:lnTo>
                <a:lnTo>
                  <a:pt x="260889" y="574167"/>
                </a:lnTo>
                <a:lnTo>
                  <a:pt x="132683" y="574167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927603" y="2898648"/>
            <a:ext cx="134620" cy="574675"/>
          </a:xfrm>
          <a:custGeom>
            <a:avLst/>
            <a:gdLst/>
            <a:ahLst/>
            <a:cxnLst/>
            <a:rect l="l" t="t" r="r" b="b"/>
            <a:pathLst>
              <a:path w="134619" h="574675">
                <a:moveTo>
                  <a:pt x="0" y="574548"/>
                </a:moveTo>
                <a:lnTo>
                  <a:pt x="0" y="0"/>
                </a:lnTo>
                <a:lnTo>
                  <a:pt x="134112" y="0"/>
                </a:lnTo>
                <a:lnTo>
                  <a:pt x="134112" y="574548"/>
                </a:lnTo>
                <a:lnTo>
                  <a:pt x="0" y="574548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197256" y="2898076"/>
            <a:ext cx="508634" cy="574675"/>
          </a:xfrm>
          <a:custGeom>
            <a:avLst/>
            <a:gdLst/>
            <a:ahLst/>
            <a:cxnLst/>
            <a:rect l="l" t="t" r="r" b="b"/>
            <a:pathLst>
              <a:path w="508635" h="574675">
                <a:moveTo>
                  <a:pt x="379857" y="574167"/>
                </a:moveTo>
                <a:lnTo>
                  <a:pt x="379857" y="389382"/>
                </a:lnTo>
                <a:lnTo>
                  <a:pt x="508063" y="574167"/>
                </a:lnTo>
                <a:lnTo>
                  <a:pt x="379857" y="574167"/>
                </a:lnTo>
                <a:close/>
              </a:path>
              <a:path w="508635" h="574675">
                <a:moveTo>
                  <a:pt x="0" y="574167"/>
                </a:moveTo>
                <a:lnTo>
                  <a:pt x="0" y="0"/>
                </a:lnTo>
                <a:lnTo>
                  <a:pt x="248697" y="0"/>
                </a:lnTo>
                <a:lnTo>
                  <a:pt x="319659" y="6107"/>
                </a:lnTo>
                <a:lnTo>
                  <a:pt x="381476" y="26003"/>
                </a:lnTo>
                <a:lnTo>
                  <a:pt x="430446" y="56149"/>
                </a:lnTo>
                <a:lnTo>
                  <a:pt x="466915" y="97726"/>
                </a:lnTo>
                <a:lnTo>
                  <a:pt x="490156" y="148720"/>
                </a:lnTo>
                <a:lnTo>
                  <a:pt x="497395" y="207644"/>
                </a:lnTo>
                <a:lnTo>
                  <a:pt x="495633" y="238815"/>
                </a:lnTo>
                <a:lnTo>
                  <a:pt x="480679" y="294870"/>
                </a:lnTo>
                <a:lnTo>
                  <a:pt x="450310" y="340834"/>
                </a:lnTo>
                <a:lnTo>
                  <a:pt x="406774" y="376270"/>
                </a:lnTo>
                <a:lnTo>
                  <a:pt x="379857" y="389382"/>
                </a:lnTo>
                <a:lnTo>
                  <a:pt x="379857" y="574167"/>
                </a:lnTo>
                <a:lnTo>
                  <a:pt x="366141" y="574167"/>
                </a:lnTo>
                <a:lnTo>
                  <a:pt x="363093" y="569820"/>
                </a:lnTo>
                <a:lnTo>
                  <a:pt x="363093" y="207644"/>
                </a:lnTo>
                <a:lnTo>
                  <a:pt x="361092" y="185055"/>
                </a:lnTo>
                <a:lnTo>
                  <a:pt x="345090" y="148414"/>
                </a:lnTo>
                <a:lnTo>
                  <a:pt x="314238" y="123262"/>
                </a:lnTo>
                <a:lnTo>
                  <a:pt x="269072" y="110100"/>
                </a:lnTo>
                <a:lnTo>
                  <a:pt x="241077" y="108394"/>
                </a:lnTo>
                <a:lnTo>
                  <a:pt x="132778" y="108394"/>
                </a:lnTo>
                <a:lnTo>
                  <a:pt x="132778" y="574167"/>
                </a:lnTo>
                <a:lnTo>
                  <a:pt x="0" y="574167"/>
                </a:lnTo>
                <a:close/>
              </a:path>
              <a:path w="508635" h="574675">
                <a:moveTo>
                  <a:pt x="132778" y="415385"/>
                </a:moveTo>
                <a:lnTo>
                  <a:pt x="132778" y="308419"/>
                </a:lnTo>
                <a:lnTo>
                  <a:pt x="241077" y="308419"/>
                </a:lnTo>
                <a:lnTo>
                  <a:pt x="269072" y="306943"/>
                </a:lnTo>
                <a:lnTo>
                  <a:pt x="314238" y="294274"/>
                </a:lnTo>
                <a:lnTo>
                  <a:pt x="345090" y="268255"/>
                </a:lnTo>
                <a:lnTo>
                  <a:pt x="361092" y="230527"/>
                </a:lnTo>
                <a:lnTo>
                  <a:pt x="363093" y="207644"/>
                </a:lnTo>
                <a:lnTo>
                  <a:pt x="363093" y="569820"/>
                </a:lnTo>
                <a:lnTo>
                  <a:pt x="254793" y="415385"/>
                </a:lnTo>
                <a:lnTo>
                  <a:pt x="132778" y="415385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030313" y="2898076"/>
            <a:ext cx="520700" cy="584835"/>
          </a:xfrm>
          <a:custGeom>
            <a:avLst/>
            <a:gdLst/>
            <a:ahLst/>
            <a:cxnLst/>
            <a:rect l="l" t="t" r="r" b="b"/>
            <a:pathLst>
              <a:path w="520700" h="584835">
                <a:moveTo>
                  <a:pt x="0" y="322230"/>
                </a:moveTo>
                <a:lnTo>
                  <a:pt x="0" y="0"/>
                </a:lnTo>
                <a:lnTo>
                  <a:pt x="132683" y="0"/>
                </a:lnTo>
                <a:lnTo>
                  <a:pt x="132683" y="317658"/>
                </a:lnTo>
                <a:lnTo>
                  <a:pt x="137814" y="372979"/>
                </a:lnTo>
                <a:lnTo>
                  <a:pt x="153205" y="416133"/>
                </a:lnTo>
                <a:lnTo>
                  <a:pt x="178851" y="447048"/>
                </a:lnTo>
                <a:lnTo>
                  <a:pt x="214747" y="465651"/>
                </a:lnTo>
                <a:lnTo>
                  <a:pt x="260889" y="471868"/>
                </a:lnTo>
                <a:lnTo>
                  <a:pt x="290027" y="469557"/>
                </a:lnTo>
                <a:lnTo>
                  <a:pt x="337479" y="450611"/>
                </a:lnTo>
                <a:lnTo>
                  <a:pt x="370355" y="412559"/>
                </a:lnTo>
                <a:lnTo>
                  <a:pt x="386976" y="354257"/>
                </a:lnTo>
                <a:lnTo>
                  <a:pt x="389001" y="317658"/>
                </a:lnTo>
                <a:lnTo>
                  <a:pt x="389001" y="0"/>
                </a:lnTo>
                <a:lnTo>
                  <a:pt x="520255" y="0"/>
                </a:lnTo>
                <a:lnTo>
                  <a:pt x="520255" y="322230"/>
                </a:lnTo>
                <a:lnTo>
                  <a:pt x="515967" y="381491"/>
                </a:lnTo>
                <a:lnTo>
                  <a:pt x="503098" y="433482"/>
                </a:lnTo>
                <a:lnTo>
                  <a:pt x="481639" y="478330"/>
                </a:lnTo>
                <a:lnTo>
                  <a:pt x="451580" y="516159"/>
                </a:lnTo>
                <a:lnTo>
                  <a:pt x="413844" y="546218"/>
                </a:lnTo>
                <a:lnTo>
                  <a:pt x="369224" y="567678"/>
                </a:lnTo>
                <a:lnTo>
                  <a:pt x="317728" y="580547"/>
                </a:lnTo>
                <a:lnTo>
                  <a:pt x="259365" y="584835"/>
                </a:lnTo>
                <a:lnTo>
                  <a:pt x="201883" y="580547"/>
                </a:lnTo>
                <a:lnTo>
                  <a:pt x="150840" y="567678"/>
                </a:lnTo>
                <a:lnTo>
                  <a:pt x="106386" y="546218"/>
                </a:lnTo>
                <a:lnTo>
                  <a:pt x="68675" y="516159"/>
                </a:lnTo>
                <a:lnTo>
                  <a:pt x="38616" y="478973"/>
                </a:lnTo>
                <a:lnTo>
                  <a:pt x="17156" y="434054"/>
                </a:lnTo>
                <a:lnTo>
                  <a:pt x="4287" y="381705"/>
                </a:lnTo>
                <a:lnTo>
                  <a:pt x="0" y="322230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681823" y="2898076"/>
            <a:ext cx="526415" cy="574675"/>
          </a:xfrm>
          <a:custGeom>
            <a:avLst/>
            <a:gdLst/>
            <a:ahLst/>
            <a:cxnLst/>
            <a:rect l="l" t="t" r="r" b="b"/>
            <a:pathLst>
              <a:path w="526414" h="574675">
                <a:moveTo>
                  <a:pt x="0" y="574166"/>
                </a:moveTo>
                <a:lnTo>
                  <a:pt x="0" y="0"/>
                </a:lnTo>
                <a:lnTo>
                  <a:pt x="109823" y="0"/>
                </a:lnTo>
                <a:lnTo>
                  <a:pt x="395096" y="349662"/>
                </a:lnTo>
                <a:lnTo>
                  <a:pt x="395096" y="0"/>
                </a:lnTo>
                <a:lnTo>
                  <a:pt x="526351" y="0"/>
                </a:lnTo>
                <a:lnTo>
                  <a:pt x="526351" y="574166"/>
                </a:lnTo>
                <a:lnTo>
                  <a:pt x="417956" y="574166"/>
                </a:lnTo>
                <a:lnTo>
                  <a:pt x="131159" y="226028"/>
                </a:lnTo>
                <a:lnTo>
                  <a:pt x="131159" y="574166"/>
                </a:lnTo>
                <a:lnTo>
                  <a:pt x="0" y="574166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97851" y="3875341"/>
            <a:ext cx="497840" cy="575945"/>
          </a:xfrm>
          <a:custGeom>
            <a:avLst/>
            <a:gdLst/>
            <a:ahLst/>
            <a:cxnLst/>
            <a:rect l="l" t="t" r="r" b="b"/>
            <a:pathLst>
              <a:path w="497840" h="575945">
                <a:moveTo>
                  <a:pt x="0" y="575691"/>
                </a:moveTo>
                <a:lnTo>
                  <a:pt x="0" y="0"/>
                </a:lnTo>
                <a:lnTo>
                  <a:pt x="248697" y="0"/>
                </a:lnTo>
                <a:lnTo>
                  <a:pt x="285330" y="1690"/>
                </a:lnTo>
                <a:lnTo>
                  <a:pt x="351701" y="14787"/>
                </a:lnTo>
                <a:lnTo>
                  <a:pt x="407481" y="39942"/>
                </a:lnTo>
                <a:lnTo>
                  <a:pt x="450953" y="75976"/>
                </a:lnTo>
                <a:lnTo>
                  <a:pt x="481322" y="122667"/>
                </a:lnTo>
                <a:lnTo>
                  <a:pt x="495657" y="178227"/>
                </a:lnTo>
                <a:lnTo>
                  <a:pt x="497395" y="209168"/>
                </a:lnTo>
                <a:lnTo>
                  <a:pt x="495657" y="239457"/>
                </a:lnTo>
                <a:lnTo>
                  <a:pt x="481322" y="294853"/>
                </a:lnTo>
                <a:lnTo>
                  <a:pt x="450953" y="341718"/>
                </a:lnTo>
                <a:lnTo>
                  <a:pt x="407481" y="378371"/>
                </a:lnTo>
                <a:lnTo>
                  <a:pt x="363188" y="398719"/>
                </a:lnTo>
                <a:lnTo>
                  <a:pt x="363188" y="209168"/>
                </a:lnTo>
                <a:lnTo>
                  <a:pt x="361196" y="186515"/>
                </a:lnTo>
                <a:lnTo>
                  <a:pt x="345748" y="149282"/>
                </a:lnTo>
                <a:lnTo>
                  <a:pt x="314895" y="123222"/>
                </a:lnTo>
                <a:lnTo>
                  <a:pt x="269136" y="110086"/>
                </a:lnTo>
                <a:lnTo>
                  <a:pt x="241077" y="108394"/>
                </a:lnTo>
                <a:lnTo>
                  <a:pt x="132778" y="108394"/>
                </a:lnTo>
                <a:lnTo>
                  <a:pt x="132778" y="575691"/>
                </a:lnTo>
                <a:lnTo>
                  <a:pt x="0" y="575691"/>
                </a:lnTo>
                <a:close/>
              </a:path>
              <a:path w="497840" h="575945">
                <a:moveTo>
                  <a:pt x="132778" y="416813"/>
                </a:moveTo>
                <a:lnTo>
                  <a:pt x="132778" y="308419"/>
                </a:lnTo>
                <a:lnTo>
                  <a:pt x="241077" y="308419"/>
                </a:lnTo>
                <a:lnTo>
                  <a:pt x="269136" y="306728"/>
                </a:lnTo>
                <a:lnTo>
                  <a:pt x="314895" y="293631"/>
                </a:lnTo>
                <a:lnTo>
                  <a:pt x="345748" y="268453"/>
                </a:lnTo>
                <a:lnTo>
                  <a:pt x="361196" y="231799"/>
                </a:lnTo>
                <a:lnTo>
                  <a:pt x="363188" y="209168"/>
                </a:lnTo>
                <a:lnTo>
                  <a:pt x="363188" y="398719"/>
                </a:lnTo>
                <a:lnTo>
                  <a:pt x="351701" y="402669"/>
                </a:lnTo>
                <a:lnTo>
                  <a:pt x="319659" y="410337"/>
                </a:lnTo>
                <a:lnTo>
                  <a:pt x="285330" y="415147"/>
                </a:lnTo>
                <a:lnTo>
                  <a:pt x="248697" y="416813"/>
                </a:lnTo>
                <a:lnTo>
                  <a:pt x="132778" y="416813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698974" y="3875341"/>
            <a:ext cx="508634" cy="575945"/>
          </a:xfrm>
          <a:custGeom>
            <a:avLst/>
            <a:gdLst/>
            <a:ahLst/>
            <a:cxnLst/>
            <a:rect l="l" t="t" r="r" b="b"/>
            <a:pathLst>
              <a:path w="508635" h="575945">
                <a:moveTo>
                  <a:pt x="379952" y="575691"/>
                </a:moveTo>
                <a:lnTo>
                  <a:pt x="379952" y="390906"/>
                </a:lnTo>
                <a:lnTo>
                  <a:pt x="508063" y="575691"/>
                </a:lnTo>
                <a:lnTo>
                  <a:pt x="379952" y="575691"/>
                </a:lnTo>
                <a:close/>
              </a:path>
              <a:path w="508635" h="575945">
                <a:moveTo>
                  <a:pt x="0" y="575691"/>
                </a:moveTo>
                <a:lnTo>
                  <a:pt x="0" y="0"/>
                </a:lnTo>
                <a:lnTo>
                  <a:pt x="248697" y="0"/>
                </a:lnTo>
                <a:lnTo>
                  <a:pt x="319659" y="6667"/>
                </a:lnTo>
                <a:lnTo>
                  <a:pt x="381476" y="25907"/>
                </a:lnTo>
                <a:lnTo>
                  <a:pt x="430482" y="56673"/>
                </a:lnTo>
                <a:lnTo>
                  <a:pt x="466915" y="97726"/>
                </a:lnTo>
                <a:lnTo>
                  <a:pt x="490156" y="149447"/>
                </a:lnTo>
                <a:lnTo>
                  <a:pt x="497395" y="209168"/>
                </a:lnTo>
                <a:lnTo>
                  <a:pt x="495633" y="240099"/>
                </a:lnTo>
                <a:lnTo>
                  <a:pt x="480679" y="295068"/>
                </a:lnTo>
                <a:lnTo>
                  <a:pt x="450350" y="341448"/>
                </a:lnTo>
                <a:lnTo>
                  <a:pt x="406827" y="377085"/>
                </a:lnTo>
                <a:lnTo>
                  <a:pt x="379952" y="390906"/>
                </a:lnTo>
                <a:lnTo>
                  <a:pt x="379952" y="575691"/>
                </a:lnTo>
                <a:lnTo>
                  <a:pt x="366236" y="575691"/>
                </a:lnTo>
                <a:lnTo>
                  <a:pt x="363188" y="571303"/>
                </a:lnTo>
                <a:lnTo>
                  <a:pt x="363188" y="209168"/>
                </a:lnTo>
                <a:lnTo>
                  <a:pt x="361196" y="186515"/>
                </a:lnTo>
                <a:lnTo>
                  <a:pt x="345748" y="149282"/>
                </a:lnTo>
                <a:lnTo>
                  <a:pt x="314895" y="123222"/>
                </a:lnTo>
                <a:lnTo>
                  <a:pt x="269136" y="110086"/>
                </a:lnTo>
                <a:lnTo>
                  <a:pt x="241077" y="108394"/>
                </a:lnTo>
                <a:lnTo>
                  <a:pt x="132778" y="108394"/>
                </a:lnTo>
                <a:lnTo>
                  <a:pt x="132778" y="575691"/>
                </a:lnTo>
                <a:lnTo>
                  <a:pt x="0" y="575691"/>
                </a:lnTo>
                <a:close/>
              </a:path>
              <a:path w="508635" h="575945">
                <a:moveTo>
                  <a:pt x="132778" y="415290"/>
                </a:moveTo>
                <a:lnTo>
                  <a:pt x="132778" y="309943"/>
                </a:lnTo>
                <a:lnTo>
                  <a:pt x="241077" y="309943"/>
                </a:lnTo>
                <a:lnTo>
                  <a:pt x="269136" y="308228"/>
                </a:lnTo>
                <a:lnTo>
                  <a:pt x="314895" y="294512"/>
                </a:lnTo>
                <a:lnTo>
                  <a:pt x="345748" y="268453"/>
                </a:lnTo>
                <a:lnTo>
                  <a:pt x="361196" y="231799"/>
                </a:lnTo>
                <a:lnTo>
                  <a:pt x="363188" y="209168"/>
                </a:lnTo>
                <a:lnTo>
                  <a:pt x="363188" y="571303"/>
                </a:lnTo>
                <a:lnTo>
                  <a:pt x="254793" y="415290"/>
                </a:lnTo>
                <a:lnTo>
                  <a:pt x="132778" y="415290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301620" y="3710463"/>
            <a:ext cx="445770" cy="741045"/>
          </a:xfrm>
          <a:custGeom>
            <a:avLst/>
            <a:gdLst/>
            <a:ahLst/>
            <a:cxnLst/>
            <a:rect l="l" t="t" r="r" b="b"/>
            <a:pathLst>
              <a:path w="445769" h="741045">
                <a:moveTo>
                  <a:pt x="132778" y="740568"/>
                </a:moveTo>
                <a:lnTo>
                  <a:pt x="132778" y="633602"/>
                </a:lnTo>
                <a:lnTo>
                  <a:pt x="445579" y="633602"/>
                </a:lnTo>
                <a:lnTo>
                  <a:pt x="445579" y="740568"/>
                </a:lnTo>
                <a:lnTo>
                  <a:pt x="132778" y="740568"/>
                </a:lnTo>
                <a:close/>
              </a:path>
              <a:path w="445769" h="741045">
                <a:moveTo>
                  <a:pt x="0" y="740568"/>
                </a:moveTo>
                <a:lnTo>
                  <a:pt x="0" y="164877"/>
                </a:lnTo>
                <a:lnTo>
                  <a:pt x="434911" y="164877"/>
                </a:lnTo>
                <a:lnTo>
                  <a:pt x="434911" y="271748"/>
                </a:lnTo>
                <a:lnTo>
                  <a:pt x="132778" y="271748"/>
                </a:lnTo>
                <a:lnTo>
                  <a:pt x="132778" y="740568"/>
                </a:lnTo>
                <a:lnTo>
                  <a:pt x="0" y="740568"/>
                </a:lnTo>
                <a:close/>
              </a:path>
              <a:path w="445769" h="741045">
                <a:moveTo>
                  <a:pt x="132778" y="500824"/>
                </a:moveTo>
                <a:lnTo>
                  <a:pt x="132778" y="397001"/>
                </a:lnTo>
                <a:lnTo>
                  <a:pt x="399764" y="397001"/>
                </a:lnTo>
                <a:lnTo>
                  <a:pt x="399764" y="500824"/>
                </a:lnTo>
                <a:lnTo>
                  <a:pt x="132778" y="500824"/>
                </a:lnTo>
                <a:close/>
              </a:path>
              <a:path w="445769" h="741045">
                <a:moveTo>
                  <a:pt x="143446" y="117538"/>
                </a:moveTo>
                <a:lnTo>
                  <a:pt x="253269" y="0"/>
                </a:lnTo>
                <a:lnTo>
                  <a:pt x="392144" y="0"/>
                </a:lnTo>
                <a:lnTo>
                  <a:pt x="242601" y="117538"/>
                </a:lnTo>
                <a:lnTo>
                  <a:pt x="143446" y="117538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808160" y="3866197"/>
            <a:ext cx="478155" cy="594360"/>
          </a:xfrm>
          <a:custGeom>
            <a:avLst/>
            <a:gdLst/>
            <a:ahLst/>
            <a:cxnLst/>
            <a:rect l="l" t="t" r="r" b="b"/>
            <a:pathLst>
              <a:path w="478154" h="594360">
                <a:moveTo>
                  <a:pt x="0" y="528256"/>
                </a:moveTo>
                <a:lnTo>
                  <a:pt x="44291" y="427482"/>
                </a:lnTo>
                <a:lnTo>
                  <a:pt x="63475" y="440443"/>
                </a:lnTo>
                <a:lnTo>
                  <a:pt x="84534" y="451949"/>
                </a:lnTo>
                <a:lnTo>
                  <a:pt x="132778" y="471773"/>
                </a:lnTo>
                <a:lnTo>
                  <a:pt x="183308" y="483441"/>
                </a:lnTo>
                <a:lnTo>
                  <a:pt x="234981" y="487108"/>
                </a:lnTo>
                <a:lnTo>
                  <a:pt x="260968" y="486188"/>
                </a:lnTo>
                <a:lnTo>
                  <a:pt x="302583" y="478027"/>
                </a:lnTo>
                <a:lnTo>
                  <a:pt x="337946" y="450996"/>
                </a:lnTo>
                <a:lnTo>
                  <a:pt x="344804" y="425958"/>
                </a:lnTo>
                <a:lnTo>
                  <a:pt x="343923" y="416218"/>
                </a:lnTo>
                <a:lnTo>
                  <a:pt x="311276" y="379773"/>
                </a:lnTo>
                <a:lnTo>
                  <a:pt x="258651" y="361664"/>
                </a:lnTo>
                <a:lnTo>
                  <a:pt x="219741" y="352710"/>
                </a:lnTo>
                <a:lnTo>
                  <a:pt x="188873" y="344694"/>
                </a:lnTo>
                <a:lnTo>
                  <a:pt x="135208" y="328627"/>
                </a:lnTo>
                <a:lnTo>
                  <a:pt x="92932" y="311466"/>
                </a:lnTo>
                <a:lnTo>
                  <a:pt x="56937" y="286281"/>
                </a:lnTo>
                <a:lnTo>
                  <a:pt x="28122" y="251634"/>
                </a:lnTo>
                <a:lnTo>
                  <a:pt x="12739" y="205809"/>
                </a:lnTo>
                <a:lnTo>
                  <a:pt x="10763" y="178593"/>
                </a:lnTo>
                <a:lnTo>
                  <a:pt x="12477" y="154028"/>
                </a:lnTo>
                <a:lnTo>
                  <a:pt x="26193" y="108861"/>
                </a:lnTo>
                <a:lnTo>
                  <a:pt x="53389" y="69071"/>
                </a:lnTo>
                <a:lnTo>
                  <a:pt x="93528" y="36370"/>
                </a:lnTo>
                <a:lnTo>
                  <a:pt x="147961" y="12858"/>
                </a:lnTo>
                <a:lnTo>
                  <a:pt x="214940" y="1428"/>
                </a:lnTo>
                <a:lnTo>
                  <a:pt x="253269" y="0"/>
                </a:lnTo>
                <a:lnTo>
                  <a:pt x="280496" y="833"/>
                </a:lnTo>
                <a:lnTo>
                  <a:pt x="333770" y="7072"/>
                </a:lnTo>
                <a:lnTo>
                  <a:pt x="385597" y="19646"/>
                </a:lnTo>
                <a:lnTo>
                  <a:pt x="431975" y="38592"/>
                </a:lnTo>
                <a:lnTo>
                  <a:pt x="453199" y="50387"/>
                </a:lnTo>
                <a:lnTo>
                  <a:pt x="411956" y="151161"/>
                </a:lnTo>
                <a:lnTo>
                  <a:pt x="371934" y="131985"/>
                </a:lnTo>
                <a:lnTo>
                  <a:pt x="331886" y="118121"/>
                </a:lnTo>
                <a:lnTo>
                  <a:pt x="291820" y="109705"/>
                </a:lnTo>
                <a:lnTo>
                  <a:pt x="251745" y="106870"/>
                </a:lnTo>
                <a:lnTo>
                  <a:pt x="226026" y="107989"/>
                </a:lnTo>
                <a:lnTo>
                  <a:pt x="184840" y="116514"/>
                </a:lnTo>
                <a:lnTo>
                  <a:pt x="150113" y="145208"/>
                </a:lnTo>
                <a:lnTo>
                  <a:pt x="143446" y="172497"/>
                </a:lnTo>
                <a:lnTo>
                  <a:pt x="145208" y="186316"/>
                </a:lnTo>
                <a:lnTo>
                  <a:pt x="173926" y="216789"/>
                </a:lnTo>
                <a:lnTo>
                  <a:pt x="212693" y="230516"/>
                </a:lnTo>
                <a:lnTo>
                  <a:pt x="268604" y="244316"/>
                </a:lnTo>
                <a:lnTo>
                  <a:pt x="299433" y="252317"/>
                </a:lnTo>
                <a:lnTo>
                  <a:pt x="353124" y="268319"/>
                </a:lnTo>
                <a:lnTo>
                  <a:pt x="395360" y="284598"/>
                </a:lnTo>
                <a:lnTo>
                  <a:pt x="431355" y="309190"/>
                </a:lnTo>
                <a:lnTo>
                  <a:pt x="460224" y="343575"/>
                </a:lnTo>
                <a:lnTo>
                  <a:pt x="475607" y="388325"/>
                </a:lnTo>
                <a:lnTo>
                  <a:pt x="477583" y="415290"/>
                </a:lnTo>
                <a:lnTo>
                  <a:pt x="475868" y="439897"/>
                </a:lnTo>
                <a:lnTo>
                  <a:pt x="462152" y="485075"/>
                </a:lnTo>
                <a:lnTo>
                  <a:pt x="434706" y="524866"/>
                </a:lnTo>
                <a:lnTo>
                  <a:pt x="393492" y="557554"/>
                </a:lnTo>
                <a:lnTo>
                  <a:pt x="338604" y="581080"/>
                </a:lnTo>
                <a:lnTo>
                  <a:pt x="271185" y="592548"/>
                </a:lnTo>
                <a:lnTo>
                  <a:pt x="233457" y="593979"/>
                </a:lnTo>
                <a:lnTo>
                  <a:pt x="199462" y="592834"/>
                </a:lnTo>
                <a:lnTo>
                  <a:pt x="133722" y="583651"/>
                </a:lnTo>
                <a:lnTo>
                  <a:pt x="71928" y="565854"/>
                </a:lnTo>
                <a:lnTo>
                  <a:pt x="20940" y="542337"/>
                </a:lnTo>
                <a:lnTo>
                  <a:pt x="0" y="528256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314979" y="3875341"/>
            <a:ext cx="1139825" cy="575945"/>
          </a:xfrm>
          <a:custGeom>
            <a:avLst/>
            <a:gdLst/>
            <a:ahLst/>
            <a:cxnLst/>
            <a:rect l="l" t="t" r="r" b="b"/>
            <a:pathLst>
              <a:path w="1139825" h="575945">
                <a:moveTo>
                  <a:pt x="500380" y="0"/>
                </a:moveTo>
                <a:lnTo>
                  <a:pt x="314960" y="0"/>
                </a:lnTo>
                <a:lnTo>
                  <a:pt x="182880" y="0"/>
                </a:lnTo>
                <a:lnTo>
                  <a:pt x="0" y="0"/>
                </a:lnTo>
                <a:lnTo>
                  <a:pt x="0" y="108394"/>
                </a:lnTo>
                <a:lnTo>
                  <a:pt x="182880" y="108394"/>
                </a:lnTo>
                <a:lnTo>
                  <a:pt x="182880" y="575691"/>
                </a:lnTo>
                <a:lnTo>
                  <a:pt x="314960" y="575691"/>
                </a:lnTo>
                <a:lnTo>
                  <a:pt x="314960" y="108394"/>
                </a:lnTo>
                <a:lnTo>
                  <a:pt x="500380" y="108394"/>
                </a:lnTo>
                <a:lnTo>
                  <a:pt x="500380" y="0"/>
                </a:lnTo>
                <a:close/>
              </a:path>
              <a:path w="1139825" h="575945">
                <a:moveTo>
                  <a:pt x="1139469" y="575691"/>
                </a:moveTo>
                <a:lnTo>
                  <a:pt x="907542" y="54775"/>
                </a:lnTo>
                <a:lnTo>
                  <a:pt x="907542" y="351193"/>
                </a:lnTo>
                <a:lnTo>
                  <a:pt x="725995" y="351193"/>
                </a:lnTo>
                <a:lnTo>
                  <a:pt x="817524" y="131356"/>
                </a:lnTo>
                <a:lnTo>
                  <a:pt x="907542" y="351193"/>
                </a:lnTo>
                <a:lnTo>
                  <a:pt x="907542" y="54775"/>
                </a:lnTo>
                <a:lnTo>
                  <a:pt x="883158" y="0"/>
                </a:lnTo>
                <a:lnTo>
                  <a:pt x="751903" y="0"/>
                </a:lnTo>
                <a:lnTo>
                  <a:pt x="495579" y="575691"/>
                </a:lnTo>
                <a:lnTo>
                  <a:pt x="631405" y="575691"/>
                </a:lnTo>
                <a:lnTo>
                  <a:pt x="683221" y="451967"/>
                </a:lnTo>
                <a:lnTo>
                  <a:pt x="725995" y="451967"/>
                </a:lnTo>
                <a:lnTo>
                  <a:pt x="907542" y="451967"/>
                </a:lnTo>
                <a:lnTo>
                  <a:pt x="950302" y="451967"/>
                </a:lnTo>
                <a:lnTo>
                  <a:pt x="1000594" y="575691"/>
                </a:lnTo>
                <a:lnTo>
                  <a:pt x="1139469" y="575691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512469" y="3875341"/>
            <a:ext cx="647065" cy="575945"/>
          </a:xfrm>
          <a:custGeom>
            <a:avLst/>
            <a:gdLst/>
            <a:ahLst/>
            <a:cxnLst/>
            <a:rect l="l" t="t" r="r" b="b"/>
            <a:pathLst>
              <a:path w="647064" h="575945">
                <a:moveTo>
                  <a:pt x="0" y="575690"/>
                </a:moveTo>
                <a:lnTo>
                  <a:pt x="0" y="0"/>
                </a:lnTo>
                <a:lnTo>
                  <a:pt x="109823" y="0"/>
                </a:lnTo>
                <a:lnTo>
                  <a:pt x="324897" y="357282"/>
                </a:lnTo>
                <a:lnTo>
                  <a:pt x="537019" y="0"/>
                </a:lnTo>
                <a:lnTo>
                  <a:pt x="645318" y="0"/>
                </a:lnTo>
                <a:lnTo>
                  <a:pt x="646842" y="575690"/>
                </a:lnTo>
                <a:lnTo>
                  <a:pt x="521779" y="575690"/>
                </a:lnTo>
                <a:lnTo>
                  <a:pt x="521779" y="230600"/>
                </a:lnTo>
                <a:lnTo>
                  <a:pt x="352424" y="514540"/>
                </a:lnTo>
                <a:lnTo>
                  <a:pt x="292893" y="514540"/>
                </a:lnTo>
                <a:lnTo>
                  <a:pt x="123539" y="238220"/>
                </a:lnTo>
                <a:lnTo>
                  <a:pt x="123539" y="575690"/>
                </a:lnTo>
                <a:lnTo>
                  <a:pt x="0" y="575690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6" name="object 26"/>
          <p:cNvGrpSpPr/>
          <p:nvPr/>
        </p:nvGrpSpPr>
        <p:grpSpPr>
          <a:xfrm>
            <a:off x="332232" y="3866197"/>
            <a:ext cx="7743825" cy="1937385"/>
            <a:chOff x="332232" y="3866197"/>
            <a:chExt cx="7743825" cy="1937385"/>
          </a:xfrm>
        </p:grpSpPr>
        <p:sp>
          <p:nvSpPr>
            <p:cNvPr id="27" name="object 27"/>
            <p:cNvSpPr/>
            <p:nvPr/>
          </p:nvSpPr>
          <p:spPr>
            <a:xfrm>
              <a:off x="5263038" y="3866197"/>
              <a:ext cx="628650" cy="594360"/>
            </a:xfrm>
            <a:custGeom>
              <a:avLst/>
              <a:gdLst/>
              <a:ahLst/>
              <a:cxnLst/>
              <a:rect l="l" t="t" r="r" b="b"/>
              <a:pathLst>
                <a:path w="628650" h="594360">
                  <a:moveTo>
                    <a:pt x="0" y="296227"/>
                  </a:moveTo>
                  <a:lnTo>
                    <a:pt x="2562" y="255651"/>
                  </a:lnTo>
                  <a:lnTo>
                    <a:pt x="10144" y="216646"/>
                  </a:lnTo>
                  <a:lnTo>
                    <a:pt x="22583" y="179641"/>
                  </a:lnTo>
                  <a:lnTo>
                    <a:pt x="39719" y="145065"/>
                  </a:lnTo>
                  <a:lnTo>
                    <a:pt x="62284" y="112682"/>
                  </a:lnTo>
                  <a:lnTo>
                    <a:pt x="88725" y="84165"/>
                  </a:lnTo>
                  <a:lnTo>
                    <a:pt x="118880" y="59380"/>
                  </a:lnTo>
                  <a:lnTo>
                    <a:pt x="152590" y="38195"/>
                  </a:lnTo>
                  <a:lnTo>
                    <a:pt x="190104" y="21257"/>
                  </a:lnTo>
                  <a:lnTo>
                    <a:pt x="229457" y="9346"/>
                  </a:lnTo>
                  <a:lnTo>
                    <a:pt x="270810" y="2311"/>
                  </a:lnTo>
                  <a:lnTo>
                    <a:pt x="314325" y="0"/>
                  </a:lnTo>
                  <a:lnTo>
                    <a:pt x="357815" y="2311"/>
                  </a:lnTo>
                  <a:lnTo>
                    <a:pt x="399002" y="9346"/>
                  </a:lnTo>
                  <a:lnTo>
                    <a:pt x="437902" y="21257"/>
                  </a:lnTo>
                  <a:lnTo>
                    <a:pt x="474535" y="38195"/>
                  </a:lnTo>
                  <a:lnTo>
                    <a:pt x="508928" y="59380"/>
                  </a:lnTo>
                  <a:lnTo>
                    <a:pt x="539007" y="84165"/>
                  </a:lnTo>
                  <a:lnTo>
                    <a:pt x="565069" y="112682"/>
                  </a:lnTo>
                  <a:lnTo>
                    <a:pt x="587406" y="145065"/>
                  </a:lnTo>
                  <a:lnTo>
                    <a:pt x="605464" y="179641"/>
                  </a:lnTo>
                  <a:lnTo>
                    <a:pt x="618351" y="216646"/>
                  </a:lnTo>
                  <a:lnTo>
                    <a:pt x="626076" y="255651"/>
                  </a:lnTo>
                  <a:lnTo>
                    <a:pt x="628650" y="296227"/>
                  </a:lnTo>
                  <a:lnTo>
                    <a:pt x="626076" y="337685"/>
                  </a:lnTo>
                  <a:lnTo>
                    <a:pt x="618351" y="377142"/>
                  </a:lnTo>
                  <a:lnTo>
                    <a:pt x="605464" y="414313"/>
                  </a:lnTo>
                  <a:lnTo>
                    <a:pt x="587406" y="448913"/>
                  </a:lnTo>
                  <a:lnTo>
                    <a:pt x="565069" y="481283"/>
                  </a:lnTo>
                  <a:lnTo>
                    <a:pt x="539007" y="509778"/>
                  </a:lnTo>
                  <a:lnTo>
                    <a:pt x="508928" y="534557"/>
                  </a:lnTo>
                  <a:lnTo>
                    <a:pt x="494347" y="543556"/>
                  </a:lnTo>
                  <a:lnTo>
                    <a:pt x="494347" y="296227"/>
                  </a:lnTo>
                  <a:lnTo>
                    <a:pt x="492918" y="270463"/>
                  </a:lnTo>
                  <a:lnTo>
                    <a:pt x="481488" y="222972"/>
                  </a:lnTo>
                  <a:lnTo>
                    <a:pt x="458031" y="182037"/>
                  </a:lnTo>
                  <a:lnTo>
                    <a:pt x="425370" y="149337"/>
                  </a:lnTo>
                  <a:lnTo>
                    <a:pt x="384699" y="125825"/>
                  </a:lnTo>
                  <a:lnTo>
                    <a:pt x="338914" y="114395"/>
                  </a:lnTo>
                  <a:lnTo>
                    <a:pt x="314325" y="112966"/>
                  </a:lnTo>
                  <a:lnTo>
                    <a:pt x="289735" y="114395"/>
                  </a:lnTo>
                  <a:lnTo>
                    <a:pt x="243950" y="125825"/>
                  </a:lnTo>
                  <a:lnTo>
                    <a:pt x="203320" y="148694"/>
                  </a:lnTo>
                  <a:lnTo>
                    <a:pt x="170631" y="181823"/>
                  </a:lnTo>
                  <a:lnTo>
                    <a:pt x="147161" y="222972"/>
                  </a:lnTo>
                  <a:lnTo>
                    <a:pt x="135731" y="270463"/>
                  </a:lnTo>
                  <a:lnTo>
                    <a:pt x="134302" y="296227"/>
                  </a:lnTo>
                  <a:lnTo>
                    <a:pt x="134302" y="544268"/>
                  </a:lnTo>
                  <a:lnTo>
                    <a:pt x="118880" y="534557"/>
                  </a:lnTo>
                  <a:lnTo>
                    <a:pt x="88725" y="509778"/>
                  </a:lnTo>
                  <a:lnTo>
                    <a:pt x="62284" y="481283"/>
                  </a:lnTo>
                  <a:lnTo>
                    <a:pt x="39719" y="448913"/>
                  </a:lnTo>
                  <a:lnTo>
                    <a:pt x="22583" y="414528"/>
                  </a:lnTo>
                  <a:lnTo>
                    <a:pt x="10144" y="377713"/>
                  </a:lnTo>
                  <a:lnTo>
                    <a:pt x="2562" y="338328"/>
                  </a:lnTo>
                  <a:lnTo>
                    <a:pt x="0" y="296227"/>
                  </a:lnTo>
                  <a:close/>
                </a:path>
                <a:path w="628650" h="594360">
                  <a:moveTo>
                    <a:pt x="134302" y="544268"/>
                  </a:moveTo>
                  <a:lnTo>
                    <a:pt x="134302" y="296227"/>
                  </a:lnTo>
                  <a:lnTo>
                    <a:pt x="135731" y="322818"/>
                  </a:lnTo>
                  <a:lnTo>
                    <a:pt x="140017" y="347722"/>
                  </a:lnTo>
                  <a:lnTo>
                    <a:pt x="157162" y="392430"/>
                  </a:lnTo>
                  <a:lnTo>
                    <a:pt x="185975" y="429244"/>
                  </a:lnTo>
                  <a:lnTo>
                    <a:pt x="222789" y="458057"/>
                  </a:lnTo>
                  <a:lnTo>
                    <a:pt x="266271" y="475202"/>
                  </a:lnTo>
                  <a:lnTo>
                    <a:pt x="314325" y="480917"/>
                  </a:lnTo>
                  <a:lnTo>
                    <a:pt x="338914" y="479488"/>
                  </a:lnTo>
                  <a:lnTo>
                    <a:pt x="384699" y="468058"/>
                  </a:lnTo>
                  <a:lnTo>
                    <a:pt x="425370" y="444588"/>
                  </a:lnTo>
                  <a:lnTo>
                    <a:pt x="458031" y="411899"/>
                  </a:lnTo>
                  <a:lnTo>
                    <a:pt x="481488" y="370928"/>
                  </a:lnTo>
                  <a:lnTo>
                    <a:pt x="492918" y="322818"/>
                  </a:lnTo>
                  <a:lnTo>
                    <a:pt x="494347" y="296227"/>
                  </a:lnTo>
                  <a:lnTo>
                    <a:pt x="494347" y="543556"/>
                  </a:lnTo>
                  <a:lnTo>
                    <a:pt x="437902" y="572681"/>
                  </a:lnTo>
                  <a:lnTo>
                    <a:pt x="399002" y="584596"/>
                  </a:lnTo>
                  <a:lnTo>
                    <a:pt x="357815" y="591654"/>
                  </a:lnTo>
                  <a:lnTo>
                    <a:pt x="314325" y="593979"/>
                  </a:lnTo>
                  <a:lnTo>
                    <a:pt x="270810" y="591654"/>
                  </a:lnTo>
                  <a:lnTo>
                    <a:pt x="229457" y="584596"/>
                  </a:lnTo>
                  <a:lnTo>
                    <a:pt x="190104" y="572681"/>
                  </a:lnTo>
                  <a:lnTo>
                    <a:pt x="152590" y="555783"/>
                  </a:lnTo>
                  <a:lnTo>
                    <a:pt x="134302" y="544268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" name="object 2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32232" y="4306824"/>
              <a:ext cx="7743443" cy="1496567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1004316" y="4750308"/>
              <a:ext cx="6414770" cy="181610"/>
            </a:xfrm>
            <a:custGeom>
              <a:avLst/>
              <a:gdLst/>
              <a:ahLst/>
              <a:cxnLst/>
              <a:rect l="l" t="t" r="r" b="b"/>
              <a:pathLst>
                <a:path w="6414770" h="181610">
                  <a:moveTo>
                    <a:pt x="0" y="181356"/>
                  </a:moveTo>
                  <a:lnTo>
                    <a:pt x="0" y="0"/>
                  </a:lnTo>
                  <a:lnTo>
                    <a:pt x="6414516" y="0"/>
                  </a:lnTo>
                  <a:lnTo>
                    <a:pt x="6414516" y="181356"/>
                  </a:lnTo>
                  <a:lnTo>
                    <a:pt x="0" y="181356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30" name="object 3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391655" y="470915"/>
            <a:ext cx="3666743" cy="157886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0058400" cy="5798820"/>
            <a:chOff x="0" y="0"/>
            <a:chExt cx="10058400" cy="579882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0058400" cy="429158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91412" y="2814827"/>
              <a:ext cx="7958327" cy="288493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440180" y="2848356"/>
              <a:ext cx="7863840" cy="2806065"/>
            </a:xfrm>
            <a:custGeom>
              <a:avLst/>
              <a:gdLst/>
              <a:ahLst/>
              <a:cxnLst/>
              <a:rect l="l" t="t" r="r" b="b"/>
              <a:pathLst>
                <a:path w="7863840" h="2806065">
                  <a:moveTo>
                    <a:pt x="0" y="2805683"/>
                  </a:moveTo>
                  <a:lnTo>
                    <a:pt x="0" y="0"/>
                  </a:lnTo>
                  <a:lnTo>
                    <a:pt x="7863839" y="0"/>
                  </a:lnTo>
                  <a:lnTo>
                    <a:pt x="7863839" y="2805683"/>
                  </a:lnTo>
                  <a:lnTo>
                    <a:pt x="0" y="2805683"/>
                  </a:lnTo>
                  <a:close/>
                </a:path>
              </a:pathLst>
            </a:custGeom>
            <a:solidFill>
              <a:srgbClr val="FD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385047" y="3810012"/>
              <a:ext cx="6174105" cy="1297305"/>
            </a:xfrm>
            <a:custGeom>
              <a:avLst/>
              <a:gdLst/>
              <a:ahLst/>
              <a:cxnLst/>
              <a:rect l="l" t="t" r="r" b="b"/>
              <a:pathLst>
                <a:path w="6174105" h="1297304">
                  <a:moveTo>
                    <a:pt x="5228844" y="1050023"/>
                  </a:moveTo>
                  <a:lnTo>
                    <a:pt x="899160" y="1050023"/>
                  </a:lnTo>
                  <a:lnTo>
                    <a:pt x="899160" y="1296911"/>
                  </a:lnTo>
                  <a:lnTo>
                    <a:pt x="5228844" y="1296911"/>
                  </a:lnTo>
                  <a:lnTo>
                    <a:pt x="5228844" y="1050023"/>
                  </a:lnTo>
                  <a:close/>
                </a:path>
                <a:path w="6174105" h="1297304">
                  <a:moveTo>
                    <a:pt x="5885700" y="0"/>
                  </a:moveTo>
                  <a:lnTo>
                    <a:pt x="969264" y="0"/>
                  </a:lnTo>
                  <a:lnTo>
                    <a:pt x="967740" y="0"/>
                  </a:lnTo>
                  <a:lnTo>
                    <a:pt x="245364" y="0"/>
                  </a:lnTo>
                  <a:lnTo>
                    <a:pt x="245364" y="246888"/>
                  </a:lnTo>
                  <a:lnTo>
                    <a:pt x="967740" y="246888"/>
                  </a:lnTo>
                  <a:lnTo>
                    <a:pt x="969264" y="246888"/>
                  </a:lnTo>
                  <a:lnTo>
                    <a:pt x="5885700" y="246888"/>
                  </a:lnTo>
                  <a:lnTo>
                    <a:pt x="5885700" y="0"/>
                  </a:lnTo>
                  <a:close/>
                </a:path>
                <a:path w="6174105" h="1297304">
                  <a:moveTo>
                    <a:pt x="6173724" y="417576"/>
                  </a:moveTo>
                  <a:lnTo>
                    <a:pt x="0" y="417576"/>
                  </a:lnTo>
                  <a:lnTo>
                    <a:pt x="0" y="665988"/>
                  </a:lnTo>
                  <a:lnTo>
                    <a:pt x="2145792" y="665988"/>
                  </a:lnTo>
                  <a:lnTo>
                    <a:pt x="2145792" y="879348"/>
                  </a:lnTo>
                  <a:lnTo>
                    <a:pt x="3983748" y="879348"/>
                  </a:lnTo>
                  <a:lnTo>
                    <a:pt x="3983748" y="665988"/>
                  </a:lnTo>
                  <a:lnTo>
                    <a:pt x="6173724" y="665988"/>
                  </a:lnTo>
                  <a:lnTo>
                    <a:pt x="6173724" y="41757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643377" y="3887533"/>
              <a:ext cx="202977" cy="126777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867691" y="3916584"/>
              <a:ext cx="86963" cy="96202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975991" y="3916584"/>
              <a:ext cx="363188" cy="97726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410902" y="3881437"/>
              <a:ext cx="80772" cy="132873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517677" y="3918108"/>
              <a:ext cx="77819" cy="9620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671792" y="3889057"/>
              <a:ext cx="254794" cy="125253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950970" y="3881437"/>
              <a:ext cx="76295" cy="131349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108132" y="3889057"/>
              <a:ext cx="122015" cy="123729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4260722" y="3886009"/>
              <a:ext cx="17145" cy="127000"/>
            </a:xfrm>
            <a:custGeom>
              <a:avLst/>
              <a:gdLst/>
              <a:ahLst/>
              <a:cxnLst/>
              <a:rect l="l" t="t" r="r" b="b"/>
              <a:pathLst>
                <a:path w="17145" h="127000">
                  <a:moveTo>
                    <a:pt x="1524" y="126777"/>
                  </a:moveTo>
                  <a:lnTo>
                    <a:pt x="1524" y="33623"/>
                  </a:lnTo>
                  <a:lnTo>
                    <a:pt x="15240" y="33623"/>
                  </a:lnTo>
                  <a:lnTo>
                    <a:pt x="15240" y="126777"/>
                  </a:lnTo>
                  <a:lnTo>
                    <a:pt x="1524" y="126777"/>
                  </a:lnTo>
                  <a:close/>
                </a:path>
                <a:path w="17145" h="127000">
                  <a:moveTo>
                    <a:pt x="0" y="12192"/>
                  </a:moveTo>
                  <a:lnTo>
                    <a:pt x="0" y="6096"/>
                  </a:lnTo>
                  <a:lnTo>
                    <a:pt x="1524" y="3048"/>
                  </a:lnTo>
                  <a:lnTo>
                    <a:pt x="4572" y="0"/>
                  </a:lnTo>
                  <a:lnTo>
                    <a:pt x="13716" y="0"/>
                  </a:lnTo>
                  <a:lnTo>
                    <a:pt x="16764" y="3048"/>
                  </a:lnTo>
                  <a:lnTo>
                    <a:pt x="16764" y="13716"/>
                  </a:lnTo>
                  <a:lnTo>
                    <a:pt x="13716" y="16764"/>
                  </a:lnTo>
                  <a:lnTo>
                    <a:pt x="10668" y="18383"/>
                  </a:lnTo>
                  <a:lnTo>
                    <a:pt x="6096" y="18383"/>
                  </a:lnTo>
                  <a:lnTo>
                    <a:pt x="4572" y="16764"/>
                  </a:lnTo>
                  <a:lnTo>
                    <a:pt x="0" y="12192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306442" y="3918108"/>
              <a:ext cx="67151" cy="96202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394930" y="3918108"/>
              <a:ext cx="152590" cy="96202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617720" y="3889057"/>
              <a:ext cx="169354" cy="125253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806886" y="3918108"/>
              <a:ext cx="73247" cy="96202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912138" y="3918108"/>
              <a:ext cx="76295" cy="94678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061680" y="3889057"/>
              <a:ext cx="164782" cy="125253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256942" y="3918108"/>
              <a:ext cx="77819" cy="94678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366861" y="3881437"/>
              <a:ext cx="80867" cy="132873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5511736" y="3879913"/>
              <a:ext cx="2277903" cy="174117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7855267" y="3881437"/>
              <a:ext cx="353949" cy="132873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8229028" y="3889057"/>
              <a:ext cx="38735" cy="151765"/>
            </a:xfrm>
            <a:custGeom>
              <a:avLst/>
              <a:gdLst/>
              <a:ahLst/>
              <a:cxnLst/>
              <a:rect l="l" t="t" r="r" b="b"/>
              <a:pathLst>
                <a:path w="38734" h="151764">
                  <a:moveTo>
                    <a:pt x="0" y="151161"/>
                  </a:moveTo>
                  <a:lnTo>
                    <a:pt x="5420" y="142874"/>
                  </a:lnTo>
                  <a:lnTo>
                    <a:pt x="10144" y="134016"/>
                  </a:lnTo>
                  <a:lnTo>
                    <a:pt x="14010" y="124586"/>
                  </a:lnTo>
                  <a:lnTo>
                    <a:pt x="16859" y="114585"/>
                  </a:lnTo>
                  <a:lnTo>
                    <a:pt x="19978" y="105148"/>
                  </a:lnTo>
                  <a:lnTo>
                    <a:pt x="22383" y="95452"/>
                  </a:lnTo>
                  <a:lnTo>
                    <a:pt x="23931" y="85774"/>
                  </a:lnTo>
                  <a:lnTo>
                    <a:pt x="24479" y="76390"/>
                  </a:lnTo>
                  <a:lnTo>
                    <a:pt x="23955" y="66048"/>
                  </a:lnTo>
                  <a:lnTo>
                    <a:pt x="14653" y="26012"/>
                  </a:lnTo>
                  <a:lnTo>
                    <a:pt x="0" y="0"/>
                  </a:lnTo>
                  <a:lnTo>
                    <a:pt x="13811" y="0"/>
                  </a:lnTo>
                  <a:lnTo>
                    <a:pt x="32099" y="33623"/>
                  </a:lnTo>
                  <a:lnTo>
                    <a:pt x="38195" y="76390"/>
                  </a:lnTo>
                  <a:lnTo>
                    <a:pt x="37885" y="86678"/>
                  </a:lnTo>
                  <a:lnTo>
                    <a:pt x="28384" y="126515"/>
                  </a:lnTo>
                  <a:lnTo>
                    <a:pt x="13811" y="151161"/>
                  </a:lnTo>
                  <a:lnTo>
                    <a:pt x="0" y="151161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2405443" y="4307490"/>
              <a:ext cx="68580" cy="123634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2495454" y="4318158"/>
              <a:ext cx="225742" cy="114490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2783776" y="4337970"/>
              <a:ext cx="77819" cy="94678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2881408" y="4337970"/>
              <a:ext cx="65627" cy="94678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3017234" y="4337970"/>
              <a:ext cx="77819" cy="93154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3122485" y="4339494"/>
              <a:ext cx="77819" cy="93154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3226212" y="4318158"/>
              <a:ext cx="227361" cy="114490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3476434" y="4337970"/>
              <a:ext cx="144970" cy="94678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3696176" y="4299775"/>
              <a:ext cx="2866834" cy="386334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6633209" y="4337970"/>
              <a:ext cx="80867" cy="134397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6738461" y="4299775"/>
              <a:ext cx="387477" cy="132873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7148893" y="4337970"/>
              <a:ext cx="131159" cy="93154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7307580" y="4337970"/>
              <a:ext cx="128111" cy="116109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7499794" y="4299775"/>
              <a:ext cx="152590" cy="132873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7676769" y="4334922"/>
              <a:ext cx="74771" cy="97726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7771346" y="4299203"/>
              <a:ext cx="134620" cy="132715"/>
            </a:xfrm>
            <a:custGeom>
              <a:avLst/>
              <a:gdLst/>
              <a:ahLst/>
              <a:cxnLst/>
              <a:rect l="l" t="t" r="r" b="b"/>
              <a:pathLst>
                <a:path w="134620" h="132714">
                  <a:moveTo>
                    <a:pt x="25908" y="37249"/>
                  </a:moveTo>
                  <a:lnTo>
                    <a:pt x="0" y="37249"/>
                  </a:lnTo>
                  <a:lnTo>
                    <a:pt x="0" y="131927"/>
                  </a:lnTo>
                  <a:lnTo>
                    <a:pt x="25908" y="131927"/>
                  </a:lnTo>
                  <a:lnTo>
                    <a:pt x="25908" y="37249"/>
                  </a:lnTo>
                  <a:close/>
                </a:path>
                <a:path w="134620" h="132714">
                  <a:moveTo>
                    <a:pt x="27432" y="5245"/>
                  </a:moveTo>
                  <a:lnTo>
                    <a:pt x="22860" y="571"/>
                  </a:lnTo>
                  <a:lnTo>
                    <a:pt x="4572" y="571"/>
                  </a:lnTo>
                  <a:lnTo>
                    <a:pt x="0" y="5245"/>
                  </a:lnTo>
                  <a:lnTo>
                    <a:pt x="0" y="22009"/>
                  </a:lnTo>
                  <a:lnTo>
                    <a:pt x="4572" y="26581"/>
                  </a:lnTo>
                  <a:lnTo>
                    <a:pt x="18288" y="26581"/>
                  </a:lnTo>
                  <a:lnTo>
                    <a:pt x="24384" y="23533"/>
                  </a:lnTo>
                  <a:lnTo>
                    <a:pt x="27432" y="17437"/>
                  </a:lnTo>
                  <a:lnTo>
                    <a:pt x="27432" y="5245"/>
                  </a:lnTo>
                  <a:close/>
                </a:path>
                <a:path w="134620" h="132714">
                  <a:moveTo>
                    <a:pt x="83337" y="0"/>
                  </a:moveTo>
                  <a:lnTo>
                    <a:pt x="57429" y="0"/>
                  </a:lnTo>
                  <a:lnTo>
                    <a:pt x="57429" y="132588"/>
                  </a:lnTo>
                  <a:lnTo>
                    <a:pt x="83337" y="132588"/>
                  </a:lnTo>
                  <a:lnTo>
                    <a:pt x="83337" y="0"/>
                  </a:lnTo>
                  <a:close/>
                </a:path>
                <a:path w="134620" h="132714">
                  <a:moveTo>
                    <a:pt x="132778" y="37249"/>
                  </a:moveTo>
                  <a:lnTo>
                    <a:pt x="106781" y="37249"/>
                  </a:lnTo>
                  <a:lnTo>
                    <a:pt x="106781" y="131927"/>
                  </a:lnTo>
                  <a:lnTo>
                    <a:pt x="132778" y="131927"/>
                  </a:lnTo>
                  <a:lnTo>
                    <a:pt x="132778" y="37249"/>
                  </a:lnTo>
                  <a:close/>
                </a:path>
                <a:path w="134620" h="132714">
                  <a:moveTo>
                    <a:pt x="134302" y="5245"/>
                  </a:moveTo>
                  <a:lnTo>
                    <a:pt x="129730" y="571"/>
                  </a:lnTo>
                  <a:lnTo>
                    <a:pt x="109829" y="571"/>
                  </a:lnTo>
                  <a:lnTo>
                    <a:pt x="105257" y="5245"/>
                  </a:lnTo>
                  <a:lnTo>
                    <a:pt x="105257" y="22009"/>
                  </a:lnTo>
                  <a:lnTo>
                    <a:pt x="109829" y="26581"/>
                  </a:lnTo>
                  <a:lnTo>
                    <a:pt x="125069" y="26581"/>
                  </a:lnTo>
                  <a:lnTo>
                    <a:pt x="128206" y="25057"/>
                  </a:lnTo>
                  <a:lnTo>
                    <a:pt x="132778" y="20485"/>
                  </a:lnTo>
                  <a:lnTo>
                    <a:pt x="134302" y="17437"/>
                  </a:lnTo>
                  <a:lnTo>
                    <a:pt x="134302" y="5245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3" name="object 43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7925466" y="4316634"/>
              <a:ext cx="161734" cy="116014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8116157" y="4334922"/>
              <a:ext cx="61594" cy="96520"/>
            </a:xfrm>
            <a:custGeom>
              <a:avLst/>
              <a:gdLst/>
              <a:ahLst/>
              <a:cxnLst/>
              <a:rect l="l" t="t" r="r" b="b"/>
              <a:pathLst>
                <a:path w="61595" h="96520">
                  <a:moveTo>
                    <a:pt x="0" y="96202"/>
                  </a:moveTo>
                  <a:lnTo>
                    <a:pt x="0" y="1524"/>
                  </a:lnTo>
                  <a:lnTo>
                    <a:pt x="19811" y="1524"/>
                  </a:lnTo>
                  <a:lnTo>
                    <a:pt x="22859" y="18383"/>
                  </a:lnTo>
                  <a:lnTo>
                    <a:pt x="24383" y="18383"/>
                  </a:lnTo>
                  <a:lnTo>
                    <a:pt x="51911" y="0"/>
                  </a:lnTo>
                  <a:lnTo>
                    <a:pt x="59531" y="0"/>
                  </a:lnTo>
                  <a:lnTo>
                    <a:pt x="61055" y="1523"/>
                  </a:lnTo>
                  <a:lnTo>
                    <a:pt x="59531" y="26003"/>
                  </a:lnTo>
                  <a:lnTo>
                    <a:pt x="56483" y="24479"/>
                  </a:lnTo>
                  <a:lnTo>
                    <a:pt x="42767" y="24479"/>
                  </a:lnTo>
                  <a:lnTo>
                    <a:pt x="36671" y="26003"/>
                  </a:lnTo>
                  <a:lnTo>
                    <a:pt x="27431" y="35147"/>
                  </a:lnTo>
                  <a:lnTo>
                    <a:pt x="25907" y="41243"/>
                  </a:lnTo>
                  <a:lnTo>
                    <a:pt x="25907" y="96202"/>
                  </a:lnTo>
                  <a:lnTo>
                    <a:pt x="0" y="96202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5" name="object 45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8197595" y="4299203"/>
              <a:ext cx="176403" cy="154876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8433530" y="4339494"/>
              <a:ext cx="86963" cy="132873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4541425" y="4548663"/>
              <a:ext cx="288321" cy="97726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4858797" y="4548663"/>
              <a:ext cx="86963" cy="96202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4965572" y="4548663"/>
              <a:ext cx="167830" cy="97726"/>
            </a:xfrm>
            <a:prstGeom prst="rect">
              <a:avLst/>
            </a:prstGeom>
          </p:spPr>
        </p:pic>
        <p:sp>
          <p:nvSpPr>
            <p:cNvPr id="50" name="object 50"/>
            <p:cNvSpPr/>
            <p:nvPr/>
          </p:nvSpPr>
          <p:spPr>
            <a:xfrm>
              <a:off x="5162359" y="4548663"/>
              <a:ext cx="61594" cy="96520"/>
            </a:xfrm>
            <a:custGeom>
              <a:avLst/>
              <a:gdLst/>
              <a:ahLst/>
              <a:cxnLst/>
              <a:rect l="l" t="t" r="r" b="b"/>
              <a:pathLst>
                <a:path w="61595" h="96520">
                  <a:moveTo>
                    <a:pt x="0" y="96202"/>
                  </a:moveTo>
                  <a:lnTo>
                    <a:pt x="0" y="1619"/>
                  </a:lnTo>
                  <a:lnTo>
                    <a:pt x="19811" y="1619"/>
                  </a:lnTo>
                  <a:lnTo>
                    <a:pt x="22859" y="18383"/>
                  </a:lnTo>
                  <a:lnTo>
                    <a:pt x="24383" y="18383"/>
                  </a:lnTo>
                  <a:lnTo>
                    <a:pt x="59531" y="0"/>
                  </a:lnTo>
                  <a:lnTo>
                    <a:pt x="61055" y="1619"/>
                  </a:lnTo>
                  <a:lnTo>
                    <a:pt x="59531" y="24479"/>
                  </a:lnTo>
                  <a:lnTo>
                    <a:pt x="44291" y="24479"/>
                  </a:lnTo>
                  <a:lnTo>
                    <a:pt x="36671" y="26003"/>
                  </a:lnTo>
                  <a:lnTo>
                    <a:pt x="27527" y="35147"/>
                  </a:lnTo>
                  <a:lnTo>
                    <a:pt x="26003" y="41243"/>
                  </a:lnTo>
                  <a:lnTo>
                    <a:pt x="26003" y="96202"/>
                  </a:lnTo>
                  <a:lnTo>
                    <a:pt x="0" y="96202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1" name="object 51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3303778" y="4941093"/>
              <a:ext cx="428974" cy="125254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3798379" y="4933473"/>
              <a:ext cx="80867" cy="132873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3905154" y="4970145"/>
              <a:ext cx="77819" cy="96202"/>
            </a:xfrm>
            <a:prstGeom prst="rect">
              <a:avLst/>
            </a:prstGeom>
          </p:spPr>
        </p:pic>
        <p:sp>
          <p:nvSpPr>
            <p:cNvPr id="54" name="object 54"/>
            <p:cNvSpPr/>
            <p:nvPr/>
          </p:nvSpPr>
          <p:spPr>
            <a:xfrm>
              <a:off x="4049267" y="4933188"/>
              <a:ext cx="15240" cy="131445"/>
            </a:xfrm>
            <a:custGeom>
              <a:avLst/>
              <a:gdLst/>
              <a:ahLst/>
              <a:cxnLst/>
              <a:rect l="l" t="t" r="r" b="b"/>
              <a:pathLst>
                <a:path w="15239" h="131445">
                  <a:moveTo>
                    <a:pt x="0" y="131064"/>
                  </a:moveTo>
                  <a:lnTo>
                    <a:pt x="0" y="0"/>
                  </a:lnTo>
                  <a:lnTo>
                    <a:pt x="15239" y="0"/>
                  </a:lnTo>
                  <a:lnTo>
                    <a:pt x="15239" y="131064"/>
                  </a:lnTo>
                  <a:lnTo>
                    <a:pt x="0" y="131064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5" name="object 55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4085177" y="4970145"/>
              <a:ext cx="77819" cy="96202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4184427" y="4970145"/>
              <a:ext cx="77819" cy="96202"/>
            </a:xfrm>
            <a:prstGeom prst="rect">
              <a:avLst/>
            </a:prstGeom>
          </p:spPr>
        </p:pic>
        <p:sp>
          <p:nvSpPr>
            <p:cNvPr id="57" name="object 57"/>
            <p:cNvSpPr/>
            <p:nvPr/>
          </p:nvSpPr>
          <p:spPr>
            <a:xfrm>
              <a:off x="4288155" y="4970145"/>
              <a:ext cx="53975" cy="95250"/>
            </a:xfrm>
            <a:custGeom>
              <a:avLst/>
              <a:gdLst/>
              <a:ahLst/>
              <a:cxnLst/>
              <a:rect l="l" t="t" r="r" b="b"/>
              <a:pathLst>
                <a:path w="53975" h="95250">
                  <a:moveTo>
                    <a:pt x="0" y="94678"/>
                  </a:moveTo>
                  <a:lnTo>
                    <a:pt x="0" y="1524"/>
                  </a:lnTo>
                  <a:lnTo>
                    <a:pt x="10668" y="1524"/>
                  </a:lnTo>
                  <a:lnTo>
                    <a:pt x="12192" y="18288"/>
                  </a:lnTo>
                  <a:lnTo>
                    <a:pt x="13716" y="18288"/>
                  </a:lnTo>
                  <a:lnTo>
                    <a:pt x="48768" y="0"/>
                  </a:lnTo>
                  <a:lnTo>
                    <a:pt x="53435" y="1523"/>
                  </a:lnTo>
                  <a:lnTo>
                    <a:pt x="50292" y="13716"/>
                  </a:lnTo>
                  <a:lnTo>
                    <a:pt x="47244" y="13716"/>
                  </a:lnTo>
                  <a:lnTo>
                    <a:pt x="44196" y="12192"/>
                  </a:lnTo>
                  <a:lnTo>
                    <a:pt x="33528" y="12192"/>
                  </a:lnTo>
                  <a:lnTo>
                    <a:pt x="27432" y="15240"/>
                  </a:lnTo>
                  <a:lnTo>
                    <a:pt x="21336" y="21336"/>
                  </a:lnTo>
                  <a:lnTo>
                    <a:pt x="16764" y="27432"/>
                  </a:lnTo>
                  <a:lnTo>
                    <a:pt x="13716" y="35147"/>
                  </a:lnTo>
                  <a:lnTo>
                    <a:pt x="13716" y="94678"/>
                  </a:lnTo>
                  <a:lnTo>
                    <a:pt x="0" y="94678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8" name="object 58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4405598" y="4933473"/>
              <a:ext cx="1335023" cy="132874"/>
            </a:xfrm>
            <a:prstGeom prst="rect">
              <a:avLst/>
            </a:prstGeom>
          </p:spPr>
        </p:pic>
        <p:sp>
          <p:nvSpPr>
            <p:cNvPr id="59" name="object 59"/>
            <p:cNvSpPr/>
            <p:nvPr/>
          </p:nvSpPr>
          <p:spPr>
            <a:xfrm>
              <a:off x="5815584" y="4933188"/>
              <a:ext cx="15240" cy="131445"/>
            </a:xfrm>
            <a:custGeom>
              <a:avLst/>
              <a:gdLst/>
              <a:ahLst/>
              <a:cxnLst/>
              <a:rect l="l" t="t" r="r" b="b"/>
              <a:pathLst>
                <a:path w="15239" h="131445">
                  <a:moveTo>
                    <a:pt x="0" y="131064"/>
                  </a:moveTo>
                  <a:lnTo>
                    <a:pt x="0" y="0"/>
                  </a:lnTo>
                  <a:lnTo>
                    <a:pt x="15240" y="0"/>
                  </a:lnTo>
                  <a:lnTo>
                    <a:pt x="15240" y="131064"/>
                  </a:lnTo>
                  <a:lnTo>
                    <a:pt x="0" y="131064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0" name="object 60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5850445" y="4970145"/>
              <a:ext cx="73247" cy="96202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5949600" y="4970145"/>
              <a:ext cx="65627" cy="96202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6080855" y="4938045"/>
              <a:ext cx="805624" cy="168021"/>
            </a:xfrm>
            <a:prstGeom prst="rect">
              <a:avLst/>
            </a:prstGeom>
          </p:spPr>
        </p:pic>
        <p:sp>
          <p:nvSpPr>
            <p:cNvPr id="63" name="object 63"/>
            <p:cNvSpPr/>
            <p:nvPr/>
          </p:nvSpPr>
          <p:spPr>
            <a:xfrm>
              <a:off x="6958583" y="4933188"/>
              <a:ext cx="15240" cy="131445"/>
            </a:xfrm>
            <a:custGeom>
              <a:avLst/>
              <a:gdLst/>
              <a:ahLst/>
              <a:cxnLst/>
              <a:rect l="l" t="t" r="r" b="b"/>
              <a:pathLst>
                <a:path w="15240" h="131445">
                  <a:moveTo>
                    <a:pt x="0" y="131064"/>
                  </a:moveTo>
                  <a:lnTo>
                    <a:pt x="0" y="0"/>
                  </a:lnTo>
                  <a:lnTo>
                    <a:pt x="15240" y="0"/>
                  </a:lnTo>
                  <a:lnTo>
                    <a:pt x="15240" y="131064"/>
                  </a:lnTo>
                  <a:lnTo>
                    <a:pt x="0" y="131064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4" name="object 64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6993254" y="4931949"/>
              <a:ext cx="73247" cy="134397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7098506" y="4970145"/>
              <a:ext cx="131254" cy="94678"/>
            </a:xfrm>
            <a:prstGeom prst="rect">
              <a:avLst/>
            </a:prstGeom>
          </p:spPr>
        </p:pic>
        <p:sp>
          <p:nvSpPr>
            <p:cNvPr id="66" name="object 66"/>
            <p:cNvSpPr/>
            <p:nvPr/>
          </p:nvSpPr>
          <p:spPr>
            <a:xfrm>
              <a:off x="7261764" y="4938045"/>
              <a:ext cx="15240" cy="127000"/>
            </a:xfrm>
            <a:custGeom>
              <a:avLst/>
              <a:gdLst/>
              <a:ahLst/>
              <a:cxnLst/>
              <a:rect l="l" t="t" r="r" b="b"/>
              <a:pathLst>
                <a:path w="15240" h="127000">
                  <a:moveTo>
                    <a:pt x="0" y="126777"/>
                  </a:moveTo>
                  <a:lnTo>
                    <a:pt x="0" y="33623"/>
                  </a:lnTo>
                  <a:lnTo>
                    <a:pt x="13716" y="33623"/>
                  </a:lnTo>
                  <a:lnTo>
                    <a:pt x="13716" y="126777"/>
                  </a:lnTo>
                  <a:lnTo>
                    <a:pt x="0" y="126777"/>
                  </a:lnTo>
                  <a:close/>
                </a:path>
                <a:path w="15240" h="127000">
                  <a:moveTo>
                    <a:pt x="0" y="13811"/>
                  </a:moveTo>
                  <a:lnTo>
                    <a:pt x="0" y="3048"/>
                  </a:lnTo>
                  <a:lnTo>
                    <a:pt x="3048" y="0"/>
                  </a:lnTo>
                  <a:lnTo>
                    <a:pt x="12192" y="0"/>
                  </a:lnTo>
                  <a:lnTo>
                    <a:pt x="15240" y="3048"/>
                  </a:lnTo>
                  <a:lnTo>
                    <a:pt x="15240" y="13811"/>
                  </a:lnTo>
                  <a:lnTo>
                    <a:pt x="12192" y="16859"/>
                  </a:lnTo>
                  <a:lnTo>
                    <a:pt x="9144" y="18383"/>
                  </a:lnTo>
                  <a:lnTo>
                    <a:pt x="4572" y="18383"/>
                  </a:lnTo>
                  <a:lnTo>
                    <a:pt x="0" y="13811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7" name="object 67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7302913" y="4970145"/>
              <a:ext cx="77819" cy="94678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7502842" y="4970145"/>
              <a:ext cx="65627" cy="96202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7403687" y="4970145"/>
              <a:ext cx="73247" cy="96202"/>
            </a:xfrm>
            <a:prstGeom prst="rect">
              <a:avLst/>
            </a:prstGeom>
          </p:spPr>
        </p:pic>
        <p:sp>
          <p:nvSpPr>
            <p:cNvPr id="70" name="object 70"/>
            <p:cNvSpPr/>
            <p:nvPr/>
          </p:nvSpPr>
          <p:spPr>
            <a:xfrm>
              <a:off x="7588281" y="5043392"/>
              <a:ext cx="21590" cy="23495"/>
            </a:xfrm>
            <a:custGeom>
              <a:avLst/>
              <a:gdLst/>
              <a:ahLst/>
              <a:cxnLst/>
              <a:rect l="l" t="t" r="r" b="b"/>
              <a:pathLst>
                <a:path w="21590" h="23495">
                  <a:moveTo>
                    <a:pt x="0" y="15335"/>
                  </a:moveTo>
                  <a:lnTo>
                    <a:pt x="0" y="12287"/>
                  </a:lnTo>
                  <a:lnTo>
                    <a:pt x="0" y="7715"/>
                  </a:lnTo>
                  <a:lnTo>
                    <a:pt x="1523" y="4667"/>
                  </a:lnTo>
                  <a:lnTo>
                    <a:pt x="3047" y="3047"/>
                  </a:lnTo>
                  <a:lnTo>
                    <a:pt x="4571" y="1523"/>
                  </a:lnTo>
                  <a:lnTo>
                    <a:pt x="7620" y="0"/>
                  </a:lnTo>
                  <a:lnTo>
                    <a:pt x="13716" y="0"/>
                  </a:lnTo>
                  <a:lnTo>
                    <a:pt x="16764" y="1523"/>
                  </a:lnTo>
                  <a:lnTo>
                    <a:pt x="18288" y="3047"/>
                  </a:lnTo>
                  <a:lnTo>
                    <a:pt x="19812" y="4667"/>
                  </a:lnTo>
                  <a:lnTo>
                    <a:pt x="21336" y="7715"/>
                  </a:lnTo>
                  <a:lnTo>
                    <a:pt x="21336" y="15335"/>
                  </a:lnTo>
                  <a:lnTo>
                    <a:pt x="19812" y="18383"/>
                  </a:lnTo>
                  <a:lnTo>
                    <a:pt x="16764" y="21431"/>
                  </a:lnTo>
                  <a:lnTo>
                    <a:pt x="13716" y="22955"/>
                  </a:lnTo>
                  <a:lnTo>
                    <a:pt x="6096" y="22955"/>
                  </a:lnTo>
                  <a:lnTo>
                    <a:pt x="1524" y="18383"/>
                  </a:lnTo>
                  <a:lnTo>
                    <a:pt x="0" y="15335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1" name="object 71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3656457" y="5532024"/>
              <a:ext cx="1330451" cy="157258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5058632" y="5527452"/>
              <a:ext cx="1486090" cy="172593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6622446" y="5565647"/>
              <a:ext cx="77819" cy="94678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6723221" y="5544216"/>
              <a:ext cx="227266" cy="116110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6970394" y="5527452"/>
              <a:ext cx="80772" cy="132873"/>
            </a:xfrm>
            <a:prstGeom prst="rect">
              <a:avLst/>
            </a:prstGeom>
          </p:spPr>
        </p:pic>
        <p:sp>
          <p:nvSpPr>
            <p:cNvPr id="76" name="object 76"/>
            <p:cNvSpPr/>
            <p:nvPr/>
          </p:nvSpPr>
          <p:spPr>
            <a:xfrm>
              <a:off x="7080218" y="5535072"/>
              <a:ext cx="20320" cy="125730"/>
            </a:xfrm>
            <a:custGeom>
              <a:avLst/>
              <a:gdLst/>
              <a:ahLst/>
              <a:cxnLst/>
              <a:rect l="l" t="t" r="r" b="b"/>
              <a:pathLst>
                <a:path w="20320" h="125729">
                  <a:moveTo>
                    <a:pt x="1524" y="0"/>
                  </a:moveTo>
                  <a:lnTo>
                    <a:pt x="18288" y="0"/>
                  </a:lnTo>
                  <a:lnTo>
                    <a:pt x="13716" y="90106"/>
                  </a:lnTo>
                  <a:lnTo>
                    <a:pt x="6096" y="90106"/>
                  </a:lnTo>
                  <a:lnTo>
                    <a:pt x="1524" y="0"/>
                  </a:lnTo>
                  <a:close/>
                </a:path>
                <a:path w="20320" h="125729">
                  <a:moveTo>
                    <a:pt x="0" y="122205"/>
                  </a:moveTo>
                  <a:lnTo>
                    <a:pt x="0" y="106870"/>
                  </a:lnTo>
                  <a:lnTo>
                    <a:pt x="3048" y="103822"/>
                  </a:lnTo>
                  <a:lnTo>
                    <a:pt x="15240" y="103822"/>
                  </a:lnTo>
                  <a:lnTo>
                    <a:pt x="19812" y="108394"/>
                  </a:lnTo>
                  <a:lnTo>
                    <a:pt x="19812" y="120681"/>
                  </a:lnTo>
                  <a:lnTo>
                    <a:pt x="15240" y="125253"/>
                  </a:lnTo>
                  <a:lnTo>
                    <a:pt x="4572" y="125253"/>
                  </a:lnTo>
                  <a:lnTo>
                    <a:pt x="3048" y="123729"/>
                  </a:lnTo>
                  <a:lnTo>
                    <a:pt x="0" y="122205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7" name="object 77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7089647" y="5423915"/>
              <a:ext cx="391667" cy="374903"/>
            </a:xfrm>
            <a:prstGeom prst="rect">
              <a:avLst/>
            </a:prstGeom>
          </p:spPr>
        </p:pic>
        <p:sp>
          <p:nvSpPr>
            <p:cNvPr id="78" name="object 78"/>
            <p:cNvSpPr/>
            <p:nvPr/>
          </p:nvSpPr>
          <p:spPr>
            <a:xfrm>
              <a:off x="4474273" y="3154584"/>
              <a:ext cx="50800" cy="183515"/>
            </a:xfrm>
            <a:custGeom>
              <a:avLst/>
              <a:gdLst/>
              <a:ahLst/>
              <a:cxnLst/>
              <a:rect l="l" t="t" r="r" b="b"/>
              <a:pathLst>
                <a:path w="50800" h="183514">
                  <a:moveTo>
                    <a:pt x="0" y="30575"/>
                  </a:moveTo>
                  <a:lnTo>
                    <a:pt x="0" y="16859"/>
                  </a:lnTo>
                  <a:lnTo>
                    <a:pt x="3048" y="10763"/>
                  </a:lnTo>
                  <a:lnTo>
                    <a:pt x="7620" y="6191"/>
                  </a:lnTo>
                  <a:lnTo>
                    <a:pt x="12192" y="1524"/>
                  </a:lnTo>
                  <a:lnTo>
                    <a:pt x="18288" y="0"/>
                  </a:lnTo>
                  <a:lnTo>
                    <a:pt x="32004" y="0"/>
                  </a:lnTo>
                  <a:lnTo>
                    <a:pt x="38195" y="1524"/>
                  </a:lnTo>
                  <a:lnTo>
                    <a:pt x="42767" y="6191"/>
                  </a:lnTo>
                  <a:lnTo>
                    <a:pt x="48863" y="10763"/>
                  </a:lnTo>
                  <a:lnTo>
                    <a:pt x="50387" y="16859"/>
                  </a:lnTo>
                  <a:lnTo>
                    <a:pt x="50387" y="30575"/>
                  </a:lnTo>
                  <a:lnTo>
                    <a:pt x="48863" y="36671"/>
                  </a:lnTo>
                  <a:lnTo>
                    <a:pt x="44291" y="41243"/>
                  </a:lnTo>
                  <a:lnTo>
                    <a:pt x="38195" y="45815"/>
                  </a:lnTo>
                  <a:lnTo>
                    <a:pt x="33528" y="47339"/>
                  </a:lnTo>
                  <a:lnTo>
                    <a:pt x="18288" y="47339"/>
                  </a:lnTo>
                  <a:lnTo>
                    <a:pt x="12192" y="45815"/>
                  </a:lnTo>
                  <a:lnTo>
                    <a:pt x="3048" y="36671"/>
                  </a:lnTo>
                  <a:lnTo>
                    <a:pt x="0" y="30575"/>
                  </a:lnTo>
                  <a:close/>
                </a:path>
                <a:path w="50800" h="183514">
                  <a:moveTo>
                    <a:pt x="1524" y="183261"/>
                  </a:moveTo>
                  <a:lnTo>
                    <a:pt x="9144" y="65722"/>
                  </a:lnTo>
                  <a:lnTo>
                    <a:pt x="41243" y="65722"/>
                  </a:lnTo>
                  <a:lnTo>
                    <a:pt x="50387" y="183261"/>
                  </a:lnTo>
                  <a:lnTo>
                    <a:pt x="1524" y="183261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9" name="object 79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4556664" y="3113436"/>
              <a:ext cx="169354" cy="184689"/>
            </a:xfrm>
            <a:prstGeom prst="rect">
              <a:avLst/>
            </a:prstGeom>
          </p:spPr>
        </p:pic>
        <p:sp>
          <p:nvSpPr>
            <p:cNvPr id="80" name="object 80"/>
            <p:cNvSpPr/>
            <p:nvPr/>
          </p:nvSpPr>
          <p:spPr>
            <a:xfrm>
              <a:off x="4760976" y="3113442"/>
              <a:ext cx="226060" cy="184785"/>
            </a:xfrm>
            <a:custGeom>
              <a:avLst/>
              <a:gdLst/>
              <a:ahLst/>
              <a:cxnLst/>
              <a:rect l="l" t="t" r="r" b="b"/>
              <a:pathLst>
                <a:path w="226060" h="184785">
                  <a:moveTo>
                    <a:pt x="42672" y="101"/>
                  </a:moveTo>
                  <a:lnTo>
                    <a:pt x="0" y="101"/>
                  </a:lnTo>
                  <a:lnTo>
                    <a:pt x="0" y="184492"/>
                  </a:lnTo>
                  <a:lnTo>
                    <a:pt x="42672" y="184492"/>
                  </a:lnTo>
                  <a:lnTo>
                    <a:pt x="42672" y="101"/>
                  </a:lnTo>
                  <a:close/>
                </a:path>
                <a:path w="226060" h="184785">
                  <a:moveTo>
                    <a:pt x="225920" y="149631"/>
                  </a:moveTo>
                  <a:lnTo>
                    <a:pt x="220840" y="149631"/>
                  </a:lnTo>
                  <a:lnTo>
                    <a:pt x="210680" y="149631"/>
                  </a:lnTo>
                  <a:lnTo>
                    <a:pt x="125590" y="149631"/>
                  </a:lnTo>
                  <a:lnTo>
                    <a:pt x="125590" y="108394"/>
                  </a:lnTo>
                  <a:lnTo>
                    <a:pt x="210680" y="108394"/>
                  </a:lnTo>
                  <a:lnTo>
                    <a:pt x="210680" y="74764"/>
                  </a:lnTo>
                  <a:lnTo>
                    <a:pt x="125590" y="74764"/>
                  </a:lnTo>
                  <a:lnTo>
                    <a:pt x="125590" y="35052"/>
                  </a:lnTo>
                  <a:lnTo>
                    <a:pt x="210680" y="35052"/>
                  </a:lnTo>
                  <a:lnTo>
                    <a:pt x="220840" y="35052"/>
                  </a:lnTo>
                  <a:lnTo>
                    <a:pt x="220840" y="0"/>
                  </a:lnTo>
                  <a:lnTo>
                    <a:pt x="210680" y="0"/>
                  </a:lnTo>
                  <a:lnTo>
                    <a:pt x="125590" y="0"/>
                  </a:lnTo>
                  <a:lnTo>
                    <a:pt x="82410" y="0"/>
                  </a:lnTo>
                  <a:lnTo>
                    <a:pt x="82410" y="184683"/>
                  </a:lnTo>
                  <a:lnTo>
                    <a:pt x="125590" y="184683"/>
                  </a:lnTo>
                  <a:lnTo>
                    <a:pt x="210680" y="184683"/>
                  </a:lnTo>
                  <a:lnTo>
                    <a:pt x="220840" y="184683"/>
                  </a:lnTo>
                  <a:lnTo>
                    <a:pt x="225920" y="184683"/>
                  </a:lnTo>
                  <a:lnTo>
                    <a:pt x="225920" y="149631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1" name="object 81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5023580" y="3113436"/>
              <a:ext cx="169354" cy="184689"/>
            </a:xfrm>
            <a:prstGeom prst="rect">
              <a:avLst/>
            </a:prstGeom>
          </p:spPr>
        </p:pic>
        <p:pic>
          <p:nvPicPr>
            <p:cNvPr id="82" name="object 82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5212746" y="3113436"/>
              <a:ext cx="355472" cy="184689"/>
            </a:xfrm>
            <a:prstGeom prst="rect">
              <a:avLst/>
            </a:prstGeom>
          </p:spPr>
        </p:pic>
        <p:pic>
          <p:nvPicPr>
            <p:cNvPr id="83" name="object 83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5606319" y="3113436"/>
              <a:ext cx="167830" cy="184689"/>
            </a:xfrm>
            <a:prstGeom prst="rect">
              <a:avLst/>
            </a:prstGeom>
          </p:spPr>
        </p:pic>
        <p:sp>
          <p:nvSpPr>
            <p:cNvPr id="84" name="object 84"/>
            <p:cNvSpPr/>
            <p:nvPr/>
          </p:nvSpPr>
          <p:spPr>
            <a:xfrm>
              <a:off x="5818632" y="3113532"/>
              <a:ext cx="43180" cy="184785"/>
            </a:xfrm>
            <a:custGeom>
              <a:avLst/>
              <a:gdLst/>
              <a:ahLst/>
              <a:cxnLst/>
              <a:rect l="l" t="t" r="r" b="b"/>
              <a:pathLst>
                <a:path w="43179" h="184785">
                  <a:moveTo>
                    <a:pt x="0" y="184403"/>
                  </a:moveTo>
                  <a:lnTo>
                    <a:pt x="0" y="0"/>
                  </a:lnTo>
                  <a:lnTo>
                    <a:pt x="42671" y="0"/>
                  </a:lnTo>
                  <a:lnTo>
                    <a:pt x="42671" y="184403"/>
                  </a:lnTo>
                  <a:lnTo>
                    <a:pt x="0" y="184403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5" name="object 85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5900832" y="3113436"/>
              <a:ext cx="184594" cy="184689"/>
            </a:xfrm>
            <a:prstGeom prst="rect">
              <a:avLst/>
            </a:prstGeom>
          </p:spPr>
        </p:pic>
        <p:pic>
          <p:nvPicPr>
            <p:cNvPr id="86" name="object 86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6111335" y="3110388"/>
              <a:ext cx="437959" cy="190785"/>
            </a:xfrm>
            <a:prstGeom prst="rect">
              <a:avLst/>
            </a:prstGeom>
          </p:spPr>
        </p:pic>
        <p:sp>
          <p:nvSpPr>
            <p:cNvPr id="87" name="object 87"/>
            <p:cNvSpPr/>
            <p:nvPr/>
          </p:nvSpPr>
          <p:spPr>
            <a:xfrm>
              <a:off x="4364025" y="3431006"/>
              <a:ext cx="922019" cy="191135"/>
            </a:xfrm>
            <a:custGeom>
              <a:avLst/>
              <a:gdLst/>
              <a:ahLst/>
              <a:cxnLst/>
              <a:rect l="l" t="t" r="r" b="b"/>
              <a:pathLst>
                <a:path w="922020" h="191135">
                  <a:moveTo>
                    <a:pt x="142240" y="152679"/>
                  </a:moveTo>
                  <a:lnTo>
                    <a:pt x="139700" y="152679"/>
                  </a:lnTo>
                  <a:lnTo>
                    <a:pt x="127000" y="152679"/>
                  </a:lnTo>
                  <a:lnTo>
                    <a:pt x="41910" y="152679"/>
                  </a:lnTo>
                  <a:lnTo>
                    <a:pt x="41910" y="109918"/>
                  </a:lnTo>
                  <a:lnTo>
                    <a:pt x="127000" y="109918"/>
                  </a:lnTo>
                  <a:lnTo>
                    <a:pt x="127000" y="77914"/>
                  </a:lnTo>
                  <a:lnTo>
                    <a:pt x="41910" y="77914"/>
                  </a:lnTo>
                  <a:lnTo>
                    <a:pt x="41910" y="36664"/>
                  </a:lnTo>
                  <a:lnTo>
                    <a:pt x="127000" y="36664"/>
                  </a:lnTo>
                  <a:lnTo>
                    <a:pt x="139700" y="36664"/>
                  </a:lnTo>
                  <a:lnTo>
                    <a:pt x="139700" y="3048"/>
                  </a:lnTo>
                  <a:lnTo>
                    <a:pt x="127000" y="3048"/>
                  </a:lnTo>
                  <a:lnTo>
                    <a:pt x="41910" y="3048"/>
                  </a:lnTo>
                  <a:lnTo>
                    <a:pt x="0" y="3048"/>
                  </a:lnTo>
                  <a:lnTo>
                    <a:pt x="0" y="187833"/>
                  </a:lnTo>
                  <a:lnTo>
                    <a:pt x="41910" y="187833"/>
                  </a:lnTo>
                  <a:lnTo>
                    <a:pt x="127000" y="187833"/>
                  </a:lnTo>
                  <a:lnTo>
                    <a:pt x="139700" y="187833"/>
                  </a:lnTo>
                  <a:lnTo>
                    <a:pt x="142240" y="187833"/>
                  </a:lnTo>
                  <a:lnTo>
                    <a:pt x="142240" y="152679"/>
                  </a:lnTo>
                  <a:close/>
                </a:path>
                <a:path w="922020" h="191135">
                  <a:moveTo>
                    <a:pt x="317792" y="132867"/>
                  </a:moveTo>
                  <a:lnTo>
                    <a:pt x="298259" y="94488"/>
                  </a:lnTo>
                  <a:lnTo>
                    <a:pt x="261899" y="80441"/>
                  </a:lnTo>
                  <a:lnTo>
                    <a:pt x="242455" y="75577"/>
                  </a:lnTo>
                  <a:lnTo>
                    <a:pt x="234022" y="73253"/>
                  </a:lnTo>
                  <a:lnTo>
                    <a:pt x="227012" y="70967"/>
                  </a:lnTo>
                  <a:lnTo>
                    <a:pt x="213969" y="65620"/>
                  </a:lnTo>
                  <a:lnTo>
                    <a:pt x="210921" y="61048"/>
                  </a:lnTo>
                  <a:lnTo>
                    <a:pt x="210921" y="48856"/>
                  </a:lnTo>
                  <a:lnTo>
                    <a:pt x="246062" y="33616"/>
                  </a:lnTo>
                  <a:lnTo>
                    <a:pt x="258876" y="34505"/>
                  </a:lnTo>
                  <a:lnTo>
                    <a:pt x="271970" y="37236"/>
                  </a:lnTo>
                  <a:lnTo>
                    <a:pt x="285076" y="41986"/>
                  </a:lnTo>
                  <a:lnTo>
                    <a:pt x="297878" y="48856"/>
                  </a:lnTo>
                  <a:lnTo>
                    <a:pt x="310070" y="16764"/>
                  </a:lnTo>
                  <a:lnTo>
                    <a:pt x="272859" y="2578"/>
                  </a:lnTo>
                  <a:lnTo>
                    <a:pt x="246062" y="0"/>
                  </a:lnTo>
                  <a:lnTo>
                    <a:pt x="233984" y="546"/>
                  </a:lnTo>
                  <a:lnTo>
                    <a:pt x="195605" y="11569"/>
                  </a:lnTo>
                  <a:lnTo>
                    <a:pt x="171297" y="42189"/>
                  </a:lnTo>
                  <a:lnTo>
                    <a:pt x="169773" y="58000"/>
                  </a:lnTo>
                  <a:lnTo>
                    <a:pt x="170345" y="66624"/>
                  </a:lnTo>
                  <a:lnTo>
                    <a:pt x="195199" y="99707"/>
                  </a:lnTo>
                  <a:lnTo>
                    <a:pt x="201777" y="102298"/>
                  </a:lnTo>
                  <a:lnTo>
                    <a:pt x="208965" y="105460"/>
                  </a:lnTo>
                  <a:lnTo>
                    <a:pt x="217030" y="108204"/>
                  </a:lnTo>
                  <a:lnTo>
                    <a:pt x="226250" y="110655"/>
                  </a:lnTo>
                  <a:lnTo>
                    <a:pt x="236918" y="112966"/>
                  </a:lnTo>
                  <a:lnTo>
                    <a:pt x="246062" y="114490"/>
                  </a:lnTo>
                  <a:lnTo>
                    <a:pt x="252158" y="117538"/>
                  </a:lnTo>
                  <a:lnTo>
                    <a:pt x="258254" y="119062"/>
                  </a:lnTo>
                  <a:lnTo>
                    <a:pt x="267398" y="122110"/>
                  </a:lnTo>
                  <a:lnTo>
                    <a:pt x="270446" y="125247"/>
                  </a:lnTo>
                  <a:lnTo>
                    <a:pt x="275018" y="128295"/>
                  </a:lnTo>
                  <a:lnTo>
                    <a:pt x="276542" y="132867"/>
                  </a:lnTo>
                  <a:lnTo>
                    <a:pt x="276542" y="142011"/>
                  </a:lnTo>
                  <a:lnTo>
                    <a:pt x="239966" y="155727"/>
                  </a:lnTo>
                  <a:lnTo>
                    <a:pt x="231914" y="155448"/>
                  </a:lnTo>
                  <a:lnTo>
                    <a:pt x="193014" y="145440"/>
                  </a:lnTo>
                  <a:lnTo>
                    <a:pt x="180441" y="137439"/>
                  </a:lnTo>
                  <a:lnTo>
                    <a:pt x="165201" y="169443"/>
                  </a:lnTo>
                  <a:lnTo>
                    <a:pt x="209016" y="187020"/>
                  </a:lnTo>
                  <a:lnTo>
                    <a:pt x="239966" y="190881"/>
                  </a:lnTo>
                  <a:lnTo>
                    <a:pt x="252209" y="190334"/>
                  </a:lnTo>
                  <a:lnTo>
                    <a:pt x="291211" y="178625"/>
                  </a:lnTo>
                  <a:lnTo>
                    <a:pt x="316255" y="147916"/>
                  </a:lnTo>
                  <a:lnTo>
                    <a:pt x="317461" y="140614"/>
                  </a:lnTo>
                  <a:lnTo>
                    <a:pt x="317792" y="132867"/>
                  </a:lnTo>
                  <a:close/>
                </a:path>
                <a:path w="922020" h="191135">
                  <a:moveTo>
                    <a:pt x="483400" y="3048"/>
                  </a:moveTo>
                  <a:lnTo>
                    <a:pt x="424980" y="3048"/>
                  </a:lnTo>
                  <a:lnTo>
                    <a:pt x="381800" y="3048"/>
                  </a:lnTo>
                  <a:lnTo>
                    <a:pt x="323380" y="3048"/>
                  </a:lnTo>
                  <a:lnTo>
                    <a:pt x="323380" y="38201"/>
                  </a:lnTo>
                  <a:lnTo>
                    <a:pt x="381800" y="38201"/>
                  </a:lnTo>
                  <a:lnTo>
                    <a:pt x="381800" y="187833"/>
                  </a:lnTo>
                  <a:lnTo>
                    <a:pt x="424980" y="187833"/>
                  </a:lnTo>
                  <a:lnTo>
                    <a:pt x="424980" y="38201"/>
                  </a:lnTo>
                  <a:lnTo>
                    <a:pt x="483400" y="38201"/>
                  </a:lnTo>
                  <a:lnTo>
                    <a:pt x="483400" y="3048"/>
                  </a:lnTo>
                  <a:close/>
                </a:path>
                <a:path w="922020" h="191135">
                  <a:moveTo>
                    <a:pt x="690029" y="187833"/>
                  </a:moveTo>
                  <a:lnTo>
                    <a:pt x="615264" y="20142"/>
                  </a:lnTo>
                  <a:lnTo>
                    <a:pt x="615264" y="116014"/>
                  </a:lnTo>
                  <a:lnTo>
                    <a:pt x="557250" y="116014"/>
                  </a:lnTo>
                  <a:lnTo>
                    <a:pt x="586308" y="44297"/>
                  </a:lnTo>
                  <a:lnTo>
                    <a:pt x="615264" y="116014"/>
                  </a:lnTo>
                  <a:lnTo>
                    <a:pt x="615264" y="20142"/>
                  </a:lnTo>
                  <a:lnTo>
                    <a:pt x="607644" y="3048"/>
                  </a:lnTo>
                  <a:lnTo>
                    <a:pt x="564870" y="3048"/>
                  </a:lnTo>
                  <a:lnTo>
                    <a:pt x="484009" y="187833"/>
                  </a:lnTo>
                  <a:lnTo>
                    <a:pt x="526770" y="187833"/>
                  </a:lnTo>
                  <a:lnTo>
                    <a:pt x="543534" y="148120"/>
                  </a:lnTo>
                  <a:lnTo>
                    <a:pt x="557250" y="148120"/>
                  </a:lnTo>
                  <a:lnTo>
                    <a:pt x="615264" y="148120"/>
                  </a:lnTo>
                  <a:lnTo>
                    <a:pt x="628980" y="148120"/>
                  </a:lnTo>
                  <a:lnTo>
                    <a:pt x="645744" y="187833"/>
                  </a:lnTo>
                  <a:lnTo>
                    <a:pt x="690029" y="187833"/>
                  </a:lnTo>
                  <a:close/>
                </a:path>
                <a:path w="922020" h="191135">
                  <a:moveTo>
                    <a:pt x="921956" y="152679"/>
                  </a:moveTo>
                  <a:lnTo>
                    <a:pt x="916876" y="152679"/>
                  </a:lnTo>
                  <a:lnTo>
                    <a:pt x="906716" y="152679"/>
                  </a:lnTo>
                  <a:lnTo>
                    <a:pt x="821626" y="152679"/>
                  </a:lnTo>
                  <a:lnTo>
                    <a:pt x="821626" y="109918"/>
                  </a:lnTo>
                  <a:lnTo>
                    <a:pt x="906716" y="109918"/>
                  </a:lnTo>
                  <a:lnTo>
                    <a:pt x="906716" y="77914"/>
                  </a:lnTo>
                  <a:lnTo>
                    <a:pt x="821626" y="77914"/>
                  </a:lnTo>
                  <a:lnTo>
                    <a:pt x="821626" y="36664"/>
                  </a:lnTo>
                  <a:lnTo>
                    <a:pt x="906716" y="36664"/>
                  </a:lnTo>
                  <a:lnTo>
                    <a:pt x="916876" y="36664"/>
                  </a:lnTo>
                  <a:lnTo>
                    <a:pt x="916876" y="3048"/>
                  </a:lnTo>
                  <a:lnTo>
                    <a:pt x="906716" y="3048"/>
                  </a:lnTo>
                  <a:lnTo>
                    <a:pt x="821626" y="3048"/>
                  </a:lnTo>
                  <a:lnTo>
                    <a:pt x="778446" y="3048"/>
                  </a:lnTo>
                  <a:lnTo>
                    <a:pt x="778446" y="187833"/>
                  </a:lnTo>
                  <a:lnTo>
                    <a:pt x="821626" y="187833"/>
                  </a:lnTo>
                  <a:lnTo>
                    <a:pt x="906716" y="187833"/>
                  </a:lnTo>
                  <a:lnTo>
                    <a:pt x="916876" y="187833"/>
                  </a:lnTo>
                  <a:lnTo>
                    <a:pt x="921956" y="187833"/>
                  </a:lnTo>
                  <a:lnTo>
                    <a:pt x="921956" y="152679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8" name="object 88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5308853" y="3431000"/>
              <a:ext cx="152590" cy="190881"/>
            </a:xfrm>
            <a:prstGeom prst="rect">
              <a:avLst/>
            </a:prstGeom>
          </p:spPr>
        </p:pic>
        <p:pic>
          <p:nvPicPr>
            <p:cNvPr id="89" name="object 89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5546883" y="3431000"/>
              <a:ext cx="152590" cy="190881"/>
            </a:xfrm>
            <a:prstGeom prst="rect">
              <a:avLst/>
            </a:prstGeom>
          </p:spPr>
        </p:pic>
        <p:pic>
          <p:nvPicPr>
            <p:cNvPr id="90" name="object 90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5722334" y="3434048"/>
              <a:ext cx="167830" cy="187832"/>
            </a:xfrm>
            <a:prstGeom prst="rect">
              <a:avLst/>
            </a:prstGeom>
          </p:spPr>
        </p:pic>
        <p:pic>
          <p:nvPicPr>
            <p:cNvPr id="91" name="object 91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5999988" y="3431000"/>
              <a:ext cx="178498" cy="190880"/>
            </a:xfrm>
            <a:prstGeom prst="rect">
              <a:avLst/>
            </a:prstGeom>
          </p:spPr>
        </p:pic>
        <p:pic>
          <p:nvPicPr>
            <p:cNvPr id="92" name="object 92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6206013" y="3434048"/>
              <a:ext cx="167830" cy="187832"/>
            </a:xfrm>
            <a:prstGeom prst="rect">
              <a:avLst/>
            </a:prstGeom>
          </p:spPr>
        </p:pic>
        <p:pic>
          <p:nvPicPr>
            <p:cNvPr id="93" name="object 93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6410419" y="3380613"/>
              <a:ext cx="274605" cy="23822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201691" y="0"/>
            <a:ext cx="5857240" cy="5908675"/>
            <a:chOff x="4201691" y="0"/>
            <a:chExt cx="5857240" cy="590867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201691" y="0"/>
              <a:ext cx="5856708" cy="590854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219955" y="0"/>
              <a:ext cx="5838825" cy="5907405"/>
            </a:xfrm>
            <a:custGeom>
              <a:avLst/>
              <a:gdLst/>
              <a:ahLst/>
              <a:cxnLst/>
              <a:rect l="l" t="t" r="r" b="b"/>
              <a:pathLst>
                <a:path w="5838825" h="5907405">
                  <a:moveTo>
                    <a:pt x="0" y="5907023"/>
                  </a:moveTo>
                  <a:lnTo>
                    <a:pt x="0" y="0"/>
                  </a:lnTo>
                  <a:lnTo>
                    <a:pt x="5838444" y="0"/>
                  </a:lnTo>
                  <a:lnTo>
                    <a:pt x="5838444" y="5907023"/>
                  </a:lnTo>
                  <a:lnTo>
                    <a:pt x="0" y="5907023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498645" y="647420"/>
              <a:ext cx="1922780" cy="344170"/>
            </a:xfrm>
            <a:custGeom>
              <a:avLst/>
              <a:gdLst/>
              <a:ahLst/>
              <a:cxnLst/>
              <a:rect l="l" t="t" r="r" b="b"/>
              <a:pathLst>
                <a:path w="1922779" h="344169">
                  <a:moveTo>
                    <a:pt x="311277" y="0"/>
                  </a:moveTo>
                  <a:lnTo>
                    <a:pt x="233464" y="0"/>
                  </a:lnTo>
                  <a:lnTo>
                    <a:pt x="233464" y="206121"/>
                  </a:lnTo>
                  <a:lnTo>
                    <a:pt x="65633" y="0"/>
                  </a:lnTo>
                  <a:lnTo>
                    <a:pt x="0" y="0"/>
                  </a:lnTo>
                  <a:lnTo>
                    <a:pt x="0" y="339001"/>
                  </a:lnTo>
                  <a:lnTo>
                    <a:pt x="77825" y="339001"/>
                  </a:lnTo>
                  <a:lnTo>
                    <a:pt x="77825" y="132880"/>
                  </a:lnTo>
                  <a:lnTo>
                    <a:pt x="247180" y="339001"/>
                  </a:lnTo>
                  <a:lnTo>
                    <a:pt x="311277" y="339001"/>
                  </a:lnTo>
                  <a:lnTo>
                    <a:pt x="311277" y="0"/>
                  </a:lnTo>
                  <a:close/>
                </a:path>
                <a:path w="1922779" h="344169">
                  <a:moveTo>
                    <a:pt x="642366" y="79438"/>
                  </a:moveTo>
                  <a:lnTo>
                    <a:pt x="567601" y="79438"/>
                  </a:lnTo>
                  <a:lnTo>
                    <a:pt x="567601" y="207645"/>
                  </a:lnTo>
                  <a:lnTo>
                    <a:pt x="566483" y="223964"/>
                  </a:lnTo>
                  <a:lnTo>
                    <a:pt x="550837" y="261073"/>
                  </a:lnTo>
                  <a:lnTo>
                    <a:pt x="506539" y="277939"/>
                  </a:lnTo>
                  <a:lnTo>
                    <a:pt x="483666" y="273951"/>
                  </a:lnTo>
                  <a:lnTo>
                    <a:pt x="467487" y="262064"/>
                  </a:lnTo>
                  <a:lnTo>
                    <a:pt x="457898" y="242455"/>
                  </a:lnTo>
                  <a:lnTo>
                    <a:pt x="454723" y="215265"/>
                  </a:lnTo>
                  <a:lnTo>
                    <a:pt x="454723" y="79438"/>
                  </a:lnTo>
                  <a:lnTo>
                    <a:pt x="378434" y="79438"/>
                  </a:lnTo>
                  <a:lnTo>
                    <a:pt x="378434" y="226021"/>
                  </a:lnTo>
                  <a:lnTo>
                    <a:pt x="380415" y="253784"/>
                  </a:lnTo>
                  <a:lnTo>
                    <a:pt x="395795" y="297903"/>
                  </a:lnTo>
                  <a:lnTo>
                    <a:pt x="425196" y="327456"/>
                  </a:lnTo>
                  <a:lnTo>
                    <a:pt x="465785" y="341833"/>
                  </a:lnTo>
                  <a:lnTo>
                    <a:pt x="489775" y="343560"/>
                  </a:lnTo>
                  <a:lnTo>
                    <a:pt x="502081" y="342988"/>
                  </a:lnTo>
                  <a:lnTo>
                    <a:pt x="545579" y="329285"/>
                  </a:lnTo>
                  <a:lnTo>
                    <a:pt x="570649" y="308419"/>
                  </a:lnTo>
                  <a:lnTo>
                    <a:pt x="570649" y="338988"/>
                  </a:lnTo>
                  <a:lnTo>
                    <a:pt x="642366" y="338988"/>
                  </a:lnTo>
                  <a:lnTo>
                    <a:pt x="642366" y="79438"/>
                  </a:lnTo>
                  <a:close/>
                </a:path>
                <a:path w="1922779" h="344169">
                  <a:moveTo>
                    <a:pt x="971931" y="210693"/>
                  </a:moveTo>
                  <a:lnTo>
                    <a:pt x="967359" y="171970"/>
                  </a:lnTo>
                  <a:lnTo>
                    <a:pt x="944473" y="124028"/>
                  </a:lnTo>
                  <a:lnTo>
                    <a:pt x="904786" y="91630"/>
                  </a:lnTo>
                  <a:lnTo>
                    <a:pt x="900214" y="89522"/>
                  </a:lnTo>
                  <a:lnTo>
                    <a:pt x="900214" y="186309"/>
                  </a:lnTo>
                  <a:lnTo>
                    <a:pt x="772007" y="186309"/>
                  </a:lnTo>
                  <a:lnTo>
                    <a:pt x="793432" y="146583"/>
                  </a:lnTo>
                  <a:lnTo>
                    <a:pt x="836104" y="132867"/>
                  </a:lnTo>
                  <a:lnTo>
                    <a:pt x="848360" y="133731"/>
                  </a:lnTo>
                  <a:lnTo>
                    <a:pt x="887145" y="154927"/>
                  </a:lnTo>
                  <a:lnTo>
                    <a:pt x="900214" y="186309"/>
                  </a:lnTo>
                  <a:lnTo>
                    <a:pt x="900214" y="89522"/>
                  </a:lnTo>
                  <a:lnTo>
                    <a:pt x="889355" y="84505"/>
                  </a:lnTo>
                  <a:lnTo>
                    <a:pt x="872769" y="79248"/>
                  </a:lnTo>
                  <a:lnTo>
                    <a:pt x="855027" y="75984"/>
                  </a:lnTo>
                  <a:lnTo>
                    <a:pt x="836104" y="74866"/>
                  </a:lnTo>
                  <a:lnTo>
                    <a:pt x="834009" y="74993"/>
                  </a:lnTo>
                  <a:lnTo>
                    <a:pt x="817016" y="75984"/>
                  </a:lnTo>
                  <a:lnTo>
                    <a:pt x="765911" y="91630"/>
                  </a:lnTo>
                  <a:lnTo>
                    <a:pt x="725639" y="125501"/>
                  </a:lnTo>
                  <a:lnTo>
                    <a:pt x="701903" y="172542"/>
                  </a:lnTo>
                  <a:lnTo>
                    <a:pt x="697331" y="209169"/>
                  </a:lnTo>
                  <a:lnTo>
                    <a:pt x="698474" y="228079"/>
                  </a:lnTo>
                  <a:lnTo>
                    <a:pt x="715619" y="277939"/>
                  </a:lnTo>
                  <a:lnTo>
                    <a:pt x="751408" y="316979"/>
                  </a:lnTo>
                  <a:lnTo>
                    <a:pt x="773531" y="329247"/>
                  </a:lnTo>
                  <a:lnTo>
                    <a:pt x="785202" y="333921"/>
                  </a:lnTo>
                  <a:lnTo>
                    <a:pt x="804100" y="339178"/>
                  </a:lnTo>
                  <a:lnTo>
                    <a:pt x="824103" y="342442"/>
                  </a:lnTo>
                  <a:lnTo>
                    <a:pt x="845248" y="343560"/>
                  </a:lnTo>
                  <a:lnTo>
                    <a:pt x="878725" y="340969"/>
                  </a:lnTo>
                  <a:lnTo>
                    <a:pt x="878878" y="340931"/>
                  </a:lnTo>
                  <a:lnTo>
                    <a:pt x="908024" y="333082"/>
                  </a:lnTo>
                  <a:lnTo>
                    <a:pt x="933043" y="319735"/>
                  </a:lnTo>
                  <a:lnTo>
                    <a:pt x="953643" y="300799"/>
                  </a:lnTo>
                  <a:lnTo>
                    <a:pt x="913930" y="258025"/>
                  </a:lnTo>
                  <a:lnTo>
                    <a:pt x="906805" y="264337"/>
                  </a:lnTo>
                  <a:lnTo>
                    <a:pt x="899261" y="269506"/>
                  </a:lnTo>
                  <a:lnTo>
                    <a:pt x="858126" y="282206"/>
                  </a:lnTo>
                  <a:lnTo>
                    <a:pt x="855027" y="282295"/>
                  </a:lnTo>
                  <a:lnTo>
                    <a:pt x="848360" y="282511"/>
                  </a:lnTo>
                  <a:lnTo>
                    <a:pt x="808863" y="274751"/>
                  </a:lnTo>
                  <a:lnTo>
                    <a:pt x="776973" y="242341"/>
                  </a:lnTo>
                  <a:lnTo>
                    <a:pt x="773531" y="230593"/>
                  </a:lnTo>
                  <a:lnTo>
                    <a:pt x="900214" y="230593"/>
                  </a:lnTo>
                  <a:lnTo>
                    <a:pt x="970407" y="230593"/>
                  </a:lnTo>
                  <a:lnTo>
                    <a:pt x="971931" y="218313"/>
                  </a:lnTo>
                  <a:lnTo>
                    <a:pt x="971931" y="210693"/>
                  </a:lnTo>
                  <a:close/>
                </a:path>
                <a:path w="1922779" h="344169">
                  <a:moveTo>
                    <a:pt x="1231303" y="261086"/>
                  </a:moveTo>
                  <a:lnTo>
                    <a:pt x="1216063" y="216789"/>
                  </a:lnTo>
                  <a:lnTo>
                    <a:pt x="1179385" y="193929"/>
                  </a:lnTo>
                  <a:lnTo>
                    <a:pt x="1127569" y="183261"/>
                  </a:lnTo>
                  <a:lnTo>
                    <a:pt x="1114666" y="180975"/>
                  </a:lnTo>
                  <a:lnTo>
                    <a:pt x="1077188" y="169443"/>
                  </a:lnTo>
                  <a:lnTo>
                    <a:pt x="1072616" y="164884"/>
                  </a:lnTo>
                  <a:lnTo>
                    <a:pt x="1072616" y="149631"/>
                  </a:lnTo>
                  <a:lnTo>
                    <a:pt x="1110564" y="133184"/>
                  </a:lnTo>
                  <a:lnTo>
                    <a:pt x="1121473" y="132867"/>
                  </a:lnTo>
                  <a:lnTo>
                    <a:pt x="1141501" y="134023"/>
                  </a:lnTo>
                  <a:lnTo>
                    <a:pt x="1160526" y="137452"/>
                  </a:lnTo>
                  <a:lnTo>
                    <a:pt x="1178699" y="143167"/>
                  </a:lnTo>
                  <a:lnTo>
                    <a:pt x="1196149" y="151155"/>
                  </a:lnTo>
                  <a:lnTo>
                    <a:pt x="1222159" y="97726"/>
                  </a:lnTo>
                  <a:lnTo>
                    <a:pt x="1176337" y="80962"/>
                  </a:lnTo>
                  <a:lnTo>
                    <a:pt x="1135189" y="75171"/>
                  </a:lnTo>
                  <a:lnTo>
                    <a:pt x="1121473" y="74866"/>
                  </a:lnTo>
                  <a:lnTo>
                    <a:pt x="1103706" y="75463"/>
                  </a:lnTo>
                  <a:lnTo>
                    <a:pt x="1057376" y="85534"/>
                  </a:lnTo>
                  <a:lnTo>
                    <a:pt x="1023226" y="106540"/>
                  </a:lnTo>
                  <a:lnTo>
                    <a:pt x="1001750" y="147396"/>
                  </a:lnTo>
                  <a:lnTo>
                    <a:pt x="1000887" y="158788"/>
                  </a:lnTo>
                  <a:lnTo>
                    <a:pt x="1001776" y="172834"/>
                  </a:lnTo>
                  <a:lnTo>
                    <a:pt x="1024432" y="212039"/>
                  </a:lnTo>
                  <a:lnTo>
                    <a:pt x="1063688" y="230720"/>
                  </a:lnTo>
                  <a:lnTo>
                    <a:pt x="1104620" y="238226"/>
                  </a:lnTo>
                  <a:lnTo>
                    <a:pt x="1128712" y="242227"/>
                  </a:lnTo>
                  <a:lnTo>
                    <a:pt x="1138148" y="244436"/>
                  </a:lnTo>
                  <a:lnTo>
                    <a:pt x="1153477" y="250418"/>
                  </a:lnTo>
                  <a:lnTo>
                    <a:pt x="1158049" y="254990"/>
                  </a:lnTo>
                  <a:lnTo>
                    <a:pt x="1158049" y="262610"/>
                  </a:lnTo>
                  <a:lnTo>
                    <a:pt x="1155179" y="272656"/>
                  </a:lnTo>
                  <a:lnTo>
                    <a:pt x="1146429" y="279831"/>
                  </a:lnTo>
                  <a:lnTo>
                    <a:pt x="1131658" y="284124"/>
                  </a:lnTo>
                  <a:lnTo>
                    <a:pt x="1110716" y="285559"/>
                  </a:lnTo>
                  <a:lnTo>
                    <a:pt x="1098384" y="285254"/>
                  </a:lnTo>
                  <a:lnTo>
                    <a:pt x="1049921" y="275729"/>
                  </a:lnTo>
                  <a:lnTo>
                    <a:pt x="1019175" y="261086"/>
                  </a:lnTo>
                  <a:lnTo>
                    <a:pt x="994791" y="316039"/>
                  </a:lnTo>
                  <a:lnTo>
                    <a:pt x="1043660" y="335953"/>
                  </a:lnTo>
                  <a:lnTo>
                    <a:pt x="1091666" y="343014"/>
                  </a:lnTo>
                  <a:lnTo>
                    <a:pt x="1107668" y="343573"/>
                  </a:lnTo>
                  <a:lnTo>
                    <a:pt x="1126324" y="342976"/>
                  </a:lnTo>
                  <a:lnTo>
                    <a:pt x="1173289" y="332905"/>
                  </a:lnTo>
                  <a:lnTo>
                    <a:pt x="1208100" y="312674"/>
                  </a:lnTo>
                  <a:lnTo>
                    <a:pt x="1230210" y="272516"/>
                  </a:lnTo>
                  <a:lnTo>
                    <a:pt x="1231303" y="261086"/>
                  </a:lnTo>
                  <a:close/>
                </a:path>
                <a:path w="1922779" h="344169">
                  <a:moveTo>
                    <a:pt x="1441805" y="326796"/>
                  </a:moveTo>
                  <a:lnTo>
                    <a:pt x="1421993" y="273367"/>
                  </a:lnTo>
                  <a:lnTo>
                    <a:pt x="1415084" y="278244"/>
                  </a:lnTo>
                  <a:lnTo>
                    <a:pt x="1407896" y="281559"/>
                  </a:lnTo>
                  <a:lnTo>
                    <a:pt x="1400136" y="283438"/>
                  </a:lnTo>
                  <a:lnTo>
                    <a:pt x="1391513" y="284035"/>
                  </a:lnTo>
                  <a:lnTo>
                    <a:pt x="1384058" y="283464"/>
                  </a:lnTo>
                  <a:lnTo>
                    <a:pt x="1359420" y="248881"/>
                  </a:lnTo>
                  <a:lnTo>
                    <a:pt x="1359420" y="143535"/>
                  </a:lnTo>
                  <a:lnTo>
                    <a:pt x="1423517" y="143535"/>
                  </a:lnTo>
                  <a:lnTo>
                    <a:pt x="1423517" y="84010"/>
                  </a:lnTo>
                  <a:lnTo>
                    <a:pt x="1359420" y="84010"/>
                  </a:lnTo>
                  <a:lnTo>
                    <a:pt x="1359420" y="21336"/>
                  </a:lnTo>
                  <a:lnTo>
                    <a:pt x="1283220" y="21336"/>
                  </a:lnTo>
                  <a:lnTo>
                    <a:pt x="1283220" y="84010"/>
                  </a:lnTo>
                  <a:lnTo>
                    <a:pt x="1243495" y="84010"/>
                  </a:lnTo>
                  <a:lnTo>
                    <a:pt x="1243495" y="143535"/>
                  </a:lnTo>
                  <a:lnTo>
                    <a:pt x="1283220" y="143535"/>
                  </a:lnTo>
                  <a:lnTo>
                    <a:pt x="1283220" y="250405"/>
                  </a:lnTo>
                  <a:lnTo>
                    <a:pt x="1284909" y="271894"/>
                  </a:lnTo>
                  <a:lnTo>
                    <a:pt x="1309128" y="319087"/>
                  </a:lnTo>
                  <a:lnTo>
                    <a:pt x="1359103" y="342112"/>
                  </a:lnTo>
                  <a:lnTo>
                    <a:pt x="1380845" y="343560"/>
                  </a:lnTo>
                  <a:lnTo>
                    <a:pt x="1389722" y="343281"/>
                  </a:lnTo>
                  <a:lnTo>
                    <a:pt x="1429232" y="334035"/>
                  </a:lnTo>
                  <a:lnTo>
                    <a:pt x="1435811" y="330847"/>
                  </a:lnTo>
                  <a:lnTo>
                    <a:pt x="1441805" y="326796"/>
                  </a:lnTo>
                  <a:close/>
                </a:path>
                <a:path w="1922779" h="344169">
                  <a:moveTo>
                    <a:pt x="1640205" y="74866"/>
                  </a:moveTo>
                  <a:lnTo>
                    <a:pt x="1600034" y="80010"/>
                  </a:lnTo>
                  <a:lnTo>
                    <a:pt x="1559153" y="104368"/>
                  </a:lnTo>
                  <a:lnTo>
                    <a:pt x="1551724" y="112966"/>
                  </a:lnTo>
                  <a:lnTo>
                    <a:pt x="1551724" y="79438"/>
                  </a:lnTo>
                  <a:lnTo>
                    <a:pt x="1478470" y="79438"/>
                  </a:lnTo>
                  <a:lnTo>
                    <a:pt x="1478470" y="339001"/>
                  </a:lnTo>
                  <a:lnTo>
                    <a:pt x="1554772" y="339001"/>
                  </a:lnTo>
                  <a:lnTo>
                    <a:pt x="1554772" y="216789"/>
                  </a:lnTo>
                  <a:lnTo>
                    <a:pt x="1555915" y="199644"/>
                  </a:lnTo>
                  <a:lnTo>
                    <a:pt x="1573060" y="161836"/>
                  </a:lnTo>
                  <a:lnTo>
                    <a:pt x="1608251" y="144691"/>
                  </a:lnTo>
                  <a:lnTo>
                    <a:pt x="1623441" y="143548"/>
                  </a:lnTo>
                  <a:lnTo>
                    <a:pt x="1632585" y="143548"/>
                  </a:lnTo>
                  <a:lnTo>
                    <a:pt x="1640205" y="145072"/>
                  </a:lnTo>
                  <a:lnTo>
                    <a:pt x="1640205" y="74866"/>
                  </a:lnTo>
                  <a:close/>
                </a:path>
                <a:path w="1922779" h="344169">
                  <a:moveTo>
                    <a:pt x="1922437" y="190881"/>
                  </a:moveTo>
                  <a:lnTo>
                    <a:pt x="1914436" y="140500"/>
                  </a:lnTo>
                  <a:lnTo>
                    <a:pt x="1890433" y="103822"/>
                  </a:lnTo>
                  <a:lnTo>
                    <a:pt x="1850148" y="81915"/>
                  </a:lnTo>
                  <a:lnTo>
                    <a:pt x="1800669" y="75069"/>
                  </a:lnTo>
                  <a:lnTo>
                    <a:pt x="1791271" y="75082"/>
                  </a:lnTo>
                  <a:lnTo>
                    <a:pt x="1750555" y="80010"/>
                  </a:lnTo>
                  <a:lnTo>
                    <a:pt x="1707311" y="93154"/>
                  </a:lnTo>
                  <a:lnTo>
                    <a:pt x="1684401" y="106870"/>
                  </a:lnTo>
                  <a:lnTo>
                    <a:pt x="1711934" y="158788"/>
                  </a:lnTo>
                  <a:lnTo>
                    <a:pt x="1719097" y="153593"/>
                  </a:lnTo>
                  <a:lnTo>
                    <a:pt x="1726984" y="149263"/>
                  </a:lnTo>
                  <a:lnTo>
                    <a:pt x="1766049" y="136486"/>
                  </a:lnTo>
                  <a:lnTo>
                    <a:pt x="1786610" y="134404"/>
                  </a:lnTo>
                  <a:lnTo>
                    <a:pt x="1800669" y="135255"/>
                  </a:lnTo>
                  <a:lnTo>
                    <a:pt x="1838426" y="155562"/>
                  </a:lnTo>
                  <a:lnTo>
                    <a:pt x="1846148" y="186309"/>
                  </a:lnTo>
                  <a:lnTo>
                    <a:pt x="1846148" y="230606"/>
                  </a:lnTo>
                  <a:lnTo>
                    <a:pt x="1846148" y="256514"/>
                  </a:lnTo>
                  <a:lnTo>
                    <a:pt x="1817420" y="288036"/>
                  </a:lnTo>
                  <a:lnTo>
                    <a:pt x="1797380" y="292798"/>
                  </a:lnTo>
                  <a:lnTo>
                    <a:pt x="1791271" y="293179"/>
                  </a:lnTo>
                  <a:lnTo>
                    <a:pt x="1751558" y="277939"/>
                  </a:lnTo>
                  <a:lnTo>
                    <a:pt x="1748510" y="270230"/>
                  </a:lnTo>
                  <a:lnTo>
                    <a:pt x="1748510" y="261086"/>
                  </a:lnTo>
                  <a:lnTo>
                    <a:pt x="1774266" y="232575"/>
                  </a:lnTo>
                  <a:lnTo>
                    <a:pt x="1794319" y="230606"/>
                  </a:lnTo>
                  <a:lnTo>
                    <a:pt x="1846148" y="230606"/>
                  </a:lnTo>
                  <a:lnTo>
                    <a:pt x="1846148" y="186309"/>
                  </a:lnTo>
                  <a:lnTo>
                    <a:pt x="1786610" y="186309"/>
                  </a:lnTo>
                  <a:lnTo>
                    <a:pt x="1760016" y="187718"/>
                  </a:lnTo>
                  <a:lnTo>
                    <a:pt x="1718208" y="198526"/>
                  </a:lnTo>
                  <a:lnTo>
                    <a:pt x="1682115" y="231889"/>
                  </a:lnTo>
                  <a:lnTo>
                    <a:pt x="1675257" y="264134"/>
                  </a:lnTo>
                  <a:lnTo>
                    <a:pt x="1675853" y="275323"/>
                  </a:lnTo>
                  <a:lnTo>
                    <a:pt x="1692465" y="313956"/>
                  </a:lnTo>
                  <a:lnTo>
                    <a:pt x="1731289" y="337781"/>
                  </a:lnTo>
                  <a:lnTo>
                    <a:pt x="1748510" y="341757"/>
                  </a:lnTo>
                  <a:lnTo>
                    <a:pt x="1757057" y="342976"/>
                  </a:lnTo>
                  <a:lnTo>
                    <a:pt x="1760016" y="343090"/>
                  </a:lnTo>
                  <a:lnTo>
                    <a:pt x="1771370" y="343573"/>
                  </a:lnTo>
                  <a:lnTo>
                    <a:pt x="1798624" y="341274"/>
                  </a:lnTo>
                  <a:lnTo>
                    <a:pt x="1820989" y="334416"/>
                  </a:lnTo>
                  <a:lnTo>
                    <a:pt x="1838756" y="322948"/>
                  </a:lnTo>
                  <a:lnTo>
                    <a:pt x="1846148" y="314159"/>
                  </a:lnTo>
                  <a:lnTo>
                    <a:pt x="1852244" y="306895"/>
                  </a:lnTo>
                  <a:lnTo>
                    <a:pt x="1852244" y="339001"/>
                  </a:lnTo>
                  <a:lnTo>
                    <a:pt x="1922437" y="339001"/>
                  </a:lnTo>
                  <a:lnTo>
                    <a:pt x="1922437" y="190881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498645" y="1073479"/>
              <a:ext cx="1581150" cy="386715"/>
            </a:xfrm>
            <a:custGeom>
              <a:avLst/>
              <a:gdLst/>
              <a:ahLst/>
              <a:cxnLst/>
              <a:rect l="l" t="t" r="r" b="b"/>
              <a:pathLst>
                <a:path w="1581150" h="386715">
                  <a:moveTo>
                    <a:pt x="383006" y="381660"/>
                  </a:moveTo>
                  <a:lnTo>
                    <a:pt x="381482" y="42672"/>
                  </a:lnTo>
                  <a:lnTo>
                    <a:pt x="317373" y="42672"/>
                  </a:lnTo>
                  <a:lnTo>
                    <a:pt x="192316" y="253453"/>
                  </a:lnTo>
                  <a:lnTo>
                    <a:pt x="65633" y="42672"/>
                  </a:lnTo>
                  <a:lnTo>
                    <a:pt x="0" y="42672"/>
                  </a:lnTo>
                  <a:lnTo>
                    <a:pt x="0" y="381660"/>
                  </a:lnTo>
                  <a:lnTo>
                    <a:pt x="73253" y="381660"/>
                  </a:lnTo>
                  <a:lnTo>
                    <a:pt x="73253" y="183159"/>
                  </a:lnTo>
                  <a:lnTo>
                    <a:pt x="172402" y="346608"/>
                  </a:lnTo>
                  <a:lnTo>
                    <a:pt x="209080" y="346608"/>
                  </a:lnTo>
                  <a:lnTo>
                    <a:pt x="308229" y="178587"/>
                  </a:lnTo>
                  <a:lnTo>
                    <a:pt x="308229" y="381660"/>
                  </a:lnTo>
                  <a:lnTo>
                    <a:pt x="383006" y="381660"/>
                  </a:lnTo>
                  <a:close/>
                </a:path>
                <a:path w="1581150" h="386715">
                  <a:moveTo>
                    <a:pt x="529501" y="120586"/>
                  </a:moveTo>
                  <a:lnTo>
                    <a:pt x="454723" y="120586"/>
                  </a:lnTo>
                  <a:lnTo>
                    <a:pt x="454723" y="381660"/>
                  </a:lnTo>
                  <a:lnTo>
                    <a:pt x="529501" y="381660"/>
                  </a:lnTo>
                  <a:lnTo>
                    <a:pt x="529501" y="120586"/>
                  </a:lnTo>
                  <a:close/>
                </a:path>
                <a:path w="1581150" h="386715">
                  <a:moveTo>
                    <a:pt x="538645" y="41148"/>
                  </a:moveTo>
                  <a:lnTo>
                    <a:pt x="519226" y="7061"/>
                  </a:lnTo>
                  <a:lnTo>
                    <a:pt x="492823" y="0"/>
                  </a:lnTo>
                  <a:lnTo>
                    <a:pt x="482206" y="825"/>
                  </a:lnTo>
                  <a:lnTo>
                    <a:pt x="448818" y="26289"/>
                  </a:lnTo>
                  <a:lnTo>
                    <a:pt x="445579" y="42672"/>
                  </a:lnTo>
                  <a:lnTo>
                    <a:pt x="446417" y="51346"/>
                  </a:lnTo>
                  <a:lnTo>
                    <a:pt x="473583" y="82194"/>
                  </a:lnTo>
                  <a:lnTo>
                    <a:pt x="492823" y="85432"/>
                  </a:lnTo>
                  <a:lnTo>
                    <a:pt x="502564" y="84582"/>
                  </a:lnTo>
                  <a:lnTo>
                    <a:pt x="535978" y="58178"/>
                  </a:lnTo>
                  <a:lnTo>
                    <a:pt x="538645" y="41148"/>
                  </a:lnTo>
                  <a:close/>
                </a:path>
                <a:path w="1581150" h="386715">
                  <a:moveTo>
                    <a:pt x="813244" y="302310"/>
                  </a:moveTo>
                  <a:lnTo>
                    <a:pt x="798004" y="258025"/>
                  </a:lnTo>
                  <a:lnTo>
                    <a:pt x="762863" y="236588"/>
                  </a:lnTo>
                  <a:lnTo>
                    <a:pt x="709523" y="224396"/>
                  </a:lnTo>
                  <a:lnTo>
                    <a:pt x="696645" y="222123"/>
                  </a:lnTo>
                  <a:lnTo>
                    <a:pt x="685469" y="219837"/>
                  </a:lnTo>
                  <a:lnTo>
                    <a:pt x="676008" y="217551"/>
                  </a:lnTo>
                  <a:lnTo>
                    <a:pt x="668274" y="215252"/>
                  </a:lnTo>
                  <a:lnTo>
                    <a:pt x="659130" y="212204"/>
                  </a:lnTo>
                  <a:lnTo>
                    <a:pt x="654558" y="206108"/>
                  </a:lnTo>
                  <a:lnTo>
                    <a:pt x="654558" y="192303"/>
                  </a:lnTo>
                  <a:lnTo>
                    <a:pt x="692518" y="174561"/>
                  </a:lnTo>
                  <a:lnTo>
                    <a:pt x="703427" y="174015"/>
                  </a:lnTo>
                  <a:lnTo>
                    <a:pt x="723455" y="175399"/>
                  </a:lnTo>
                  <a:lnTo>
                    <a:pt x="742492" y="179349"/>
                  </a:lnTo>
                  <a:lnTo>
                    <a:pt x="760691" y="185585"/>
                  </a:lnTo>
                  <a:lnTo>
                    <a:pt x="778192" y="193827"/>
                  </a:lnTo>
                  <a:lnTo>
                    <a:pt x="804100" y="140398"/>
                  </a:lnTo>
                  <a:lnTo>
                    <a:pt x="744575" y="120751"/>
                  </a:lnTo>
                  <a:lnTo>
                    <a:pt x="703427" y="117538"/>
                  </a:lnTo>
                  <a:lnTo>
                    <a:pt x="685660" y="118122"/>
                  </a:lnTo>
                  <a:lnTo>
                    <a:pt x="639318" y="128193"/>
                  </a:lnTo>
                  <a:lnTo>
                    <a:pt x="605205" y="148424"/>
                  </a:lnTo>
                  <a:lnTo>
                    <a:pt x="583692" y="189433"/>
                  </a:lnTo>
                  <a:lnTo>
                    <a:pt x="582841" y="201549"/>
                  </a:lnTo>
                  <a:lnTo>
                    <a:pt x="583717" y="215544"/>
                  </a:lnTo>
                  <a:lnTo>
                    <a:pt x="606425" y="254787"/>
                  </a:lnTo>
                  <a:lnTo>
                    <a:pt x="657796" y="275551"/>
                  </a:lnTo>
                  <a:lnTo>
                    <a:pt x="699477" y="282295"/>
                  </a:lnTo>
                  <a:lnTo>
                    <a:pt x="710653" y="284124"/>
                  </a:lnTo>
                  <a:lnTo>
                    <a:pt x="720090" y="286245"/>
                  </a:lnTo>
                  <a:lnTo>
                    <a:pt x="727811" y="288505"/>
                  </a:lnTo>
                  <a:lnTo>
                    <a:pt x="735431" y="291553"/>
                  </a:lnTo>
                  <a:lnTo>
                    <a:pt x="740003" y="297738"/>
                  </a:lnTo>
                  <a:lnTo>
                    <a:pt x="740003" y="305358"/>
                  </a:lnTo>
                  <a:lnTo>
                    <a:pt x="737120" y="315366"/>
                  </a:lnTo>
                  <a:lnTo>
                    <a:pt x="728383" y="322503"/>
                  </a:lnTo>
                  <a:lnTo>
                    <a:pt x="713638" y="326796"/>
                  </a:lnTo>
                  <a:lnTo>
                    <a:pt x="692759" y="328218"/>
                  </a:lnTo>
                  <a:lnTo>
                    <a:pt x="680364" y="327914"/>
                  </a:lnTo>
                  <a:lnTo>
                    <a:pt x="631875" y="318414"/>
                  </a:lnTo>
                  <a:lnTo>
                    <a:pt x="601129" y="303834"/>
                  </a:lnTo>
                  <a:lnTo>
                    <a:pt x="576745" y="357276"/>
                  </a:lnTo>
                  <a:lnTo>
                    <a:pt x="611327" y="373989"/>
                  </a:lnTo>
                  <a:lnTo>
                    <a:pt x="657618" y="384136"/>
                  </a:lnTo>
                  <a:lnTo>
                    <a:pt x="689711" y="386232"/>
                  </a:lnTo>
                  <a:lnTo>
                    <a:pt x="708304" y="385419"/>
                  </a:lnTo>
                  <a:lnTo>
                    <a:pt x="755243" y="375564"/>
                  </a:lnTo>
                  <a:lnTo>
                    <a:pt x="790041" y="355206"/>
                  </a:lnTo>
                  <a:lnTo>
                    <a:pt x="812152" y="314363"/>
                  </a:lnTo>
                  <a:lnTo>
                    <a:pt x="813244" y="302310"/>
                  </a:lnTo>
                  <a:close/>
                </a:path>
                <a:path w="1581150" h="386715">
                  <a:moveTo>
                    <a:pt x="932218" y="120586"/>
                  </a:moveTo>
                  <a:lnTo>
                    <a:pt x="855929" y="120586"/>
                  </a:lnTo>
                  <a:lnTo>
                    <a:pt x="855929" y="381660"/>
                  </a:lnTo>
                  <a:lnTo>
                    <a:pt x="932218" y="381660"/>
                  </a:lnTo>
                  <a:lnTo>
                    <a:pt x="932218" y="120586"/>
                  </a:lnTo>
                  <a:close/>
                </a:path>
                <a:path w="1581150" h="386715">
                  <a:moveTo>
                    <a:pt x="941362" y="41148"/>
                  </a:moveTo>
                  <a:lnTo>
                    <a:pt x="920483" y="7061"/>
                  </a:lnTo>
                  <a:lnTo>
                    <a:pt x="894118" y="0"/>
                  </a:lnTo>
                  <a:lnTo>
                    <a:pt x="884161" y="825"/>
                  </a:lnTo>
                  <a:lnTo>
                    <a:pt x="850214" y="26289"/>
                  </a:lnTo>
                  <a:lnTo>
                    <a:pt x="846785" y="42672"/>
                  </a:lnTo>
                  <a:lnTo>
                    <a:pt x="847636" y="51346"/>
                  </a:lnTo>
                  <a:lnTo>
                    <a:pt x="875068" y="82194"/>
                  </a:lnTo>
                  <a:lnTo>
                    <a:pt x="894118" y="85432"/>
                  </a:lnTo>
                  <a:lnTo>
                    <a:pt x="903859" y="84582"/>
                  </a:lnTo>
                  <a:lnTo>
                    <a:pt x="937933" y="58178"/>
                  </a:lnTo>
                  <a:lnTo>
                    <a:pt x="941362" y="41148"/>
                  </a:lnTo>
                  <a:close/>
                </a:path>
                <a:path w="1581150" h="386715">
                  <a:moveTo>
                    <a:pt x="1229779" y="18275"/>
                  </a:moveTo>
                  <a:lnTo>
                    <a:pt x="1147381" y="18275"/>
                  </a:lnTo>
                  <a:lnTo>
                    <a:pt x="1081760" y="86956"/>
                  </a:lnTo>
                  <a:lnTo>
                    <a:pt x="1141285" y="86956"/>
                  </a:lnTo>
                  <a:lnTo>
                    <a:pt x="1229779" y="18275"/>
                  </a:lnTo>
                  <a:close/>
                </a:path>
                <a:path w="1581150" h="386715">
                  <a:moveTo>
                    <a:pt x="1270927" y="251929"/>
                  </a:moveTo>
                  <a:lnTo>
                    <a:pt x="1259992" y="198005"/>
                  </a:lnTo>
                  <a:lnTo>
                    <a:pt x="1229398" y="155143"/>
                  </a:lnTo>
                  <a:lnTo>
                    <a:pt x="1193101" y="130987"/>
                  </a:lnTo>
                  <a:lnTo>
                    <a:pt x="1193101" y="251929"/>
                  </a:lnTo>
                  <a:lnTo>
                    <a:pt x="1191958" y="267309"/>
                  </a:lnTo>
                  <a:lnTo>
                    <a:pt x="1174813" y="303834"/>
                  </a:lnTo>
                  <a:lnTo>
                    <a:pt x="1127569" y="323646"/>
                  </a:lnTo>
                  <a:lnTo>
                    <a:pt x="1113472" y="322491"/>
                  </a:lnTo>
                  <a:lnTo>
                    <a:pt x="1078712" y="303834"/>
                  </a:lnTo>
                  <a:lnTo>
                    <a:pt x="1061567" y="267309"/>
                  </a:lnTo>
                  <a:lnTo>
                    <a:pt x="1060424" y="251929"/>
                  </a:lnTo>
                  <a:lnTo>
                    <a:pt x="1061567" y="235826"/>
                  </a:lnTo>
                  <a:lnTo>
                    <a:pt x="1078712" y="198501"/>
                  </a:lnTo>
                  <a:lnTo>
                    <a:pt x="1113472" y="179971"/>
                  </a:lnTo>
                  <a:lnTo>
                    <a:pt x="1127569" y="178587"/>
                  </a:lnTo>
                  <a:lnTo>
                    <a:pt x="1141603" y="179971"/>
                  </a:lnTo>
                  <a:lnTo>
                    <a:pt x="1182814" y="209397"/>
                  </a:lnTo>
                  <a:lnTo>
                    <a:pt x="1193101" y="251929"/>
                  </a:lnTo>
                  <a:lnTo>
                    <a:pt x="1193101" y="130987"/>
                  </a:lnTo>
                  <a:lnTo>
                    <a:pt x="1184198" y="127177"/>
                  </a:lnTo>
                  <a:lnTo>
                    <a:pt x="1166444" y="121907"/>
                  </a:lnTo>
                  <a:lnTo>
                    <a:pt x="1147584" y="118656"/>
                  </a:lnTo>
                  <a:lnTo>
                    <a:pt x="1127569" y="117538"/>
                  </a:lnTo>
                  <a:lnTo>
                    <a:pt x="1107490" y="118656"/>
                  </a:lnTo>
                  <a:lnTo>
                    <a:pt x="1070254" y="127177"/>
                  </a:lnTo>
                  <a:lnTo>
                    <a:pt x="1024178" y="155143"/>
                  </a:lnTo>
                  <a:lnTo>
                    <a:pt x="994410" y="198005"/>
                  </a:lnTo>
                  <a:lnTo>
                    <a:pt x="984123" y="251929"/>
                  </a:lnTo>
                  <a:lnTo>
                    <a:pt x="985266" y="270802"/>
                  </a:lnTo>
                  <a:lnTo>
                    <a:pt x="1002411" y="320598"/>
                  </a:lnTo>
                  <a:lnTo>
                    <a:pt x="1037640" y="359041"/>
                  </a:lnTo>
                  <a:lnTo>
                    <a:pt x="1060424" y="371436"/>
                  </a:lnTo>
                  <a:lnTo>
                    <a:pt x="1070254" y="375945"/>
                  </a:lnTo>
                  <a:lnTo>
                    <a:pt x="1088440" y="381660"/>
                  </a:lnTo>
                  <a:lnTo>
                    <a:pt x="1107490" y="385089"/>
                  </a:lnTo>
                  <a:lnTo>
                    <a:pt x="1127569" y="386232"/>
                  </a:lnTo>
                  <a:lnTo>
                    <a:pt x="1147584" y="385089"/>
                  </a:lnTo>
                  <a:lnTo>
                    <a:pt x="1166444" y="381660"/>
                  </a:lnTo>
                  <a:lnTo>
                    <a:pt x="1184198" y="375945"/>
                  </a:lnTo>
                  <a:lnTo>
                    <a:pt x="1193101" y="371652"/>
                  </a:lnTo>
                  <a:lnTo>
                    <a:pt x="1200823" y="367944"/>
                  </a:lnTo>
                  <a:lnTo>
                    <a:pt x="1241107" y="335508"/>
                  </a:lnTo>
                  <a:lnTo>
                    <a:pt x="1266164" y="288556"/>
                  </a:lnTo>
                  <a:lnTo>
                    <a:pt x="1269758" y="270802"/>
                  </a:lnTo>
                  <a:lnTo>
                    <a:pt x="1270927" y="251929"/>
                  </a:lnTo>
                  <a:close/>
                </a:path>
                <a:path w="1581150" h="386715">
                  <a:moveTo>
                    <a:pt x="1580680" y="232029"/>
                  </a:moveTo>
                  <a:lnTo>
                    <a:pt x="1573631" y="182410"/>
                  </a:lnTo>
                  <a:lnTo>
                    <a:pt x="1551724" y="146583"/>
                  </a:lnTo>
                  <a:lnTo>
                    <a:pt x="1517345" y="124587"/>
                  </a:lnTo>
                  <a:lnTo>
                    <a:pt x="1473911" y="117538"/>
                  </a:lnTo>
                  <a:lnTo>
                    <a:pt x="1460461" y="118110"/>
                  </a:lnTo>
                  <a:lnTo>
                    <a:pt x="1413522" y="131559"/>
                  </a:lnTo>
                  <a:lnTo>
                    <a:pt x="1386941" y="151155"/>
                  </a:lnTo>
                  <a:lnTo>
                    <a:pt x="1386941" y="120586"/>
                  </a:lnTo>
                  <a:lnTo>
                    <a:pt x="1315224" y="120586"/>
                  </a:lnTo>
                  <a:lnTo>
                    <a:pt x="1315224" y="381660"/>
                  </a:lnTo>
                  <a:lnTo>
                    <a:pt x="1389989" y="381660"/>
                  </a:lnTo>
                  <a:lnTo>
                    <a:pt x="1389989" y="253453"/>
                  </a:lnTo>
                  <a:lnTo>
                    <a:pt x="1391107" y="236486"/>
                  </a:lnTo>
                  <a:lnTo>
                    <a:pt x="1406753" y="200025"/>
                  </a:lnTo>
                  <a:lnTo>
                    <a:pt x="1452575" y="183159"/>
                  </a:lnTo>
                  <a:lnTo>
                    <a:pt x="1464551" y="184035"/>
                  </a:lnTo>
                  <a:lnTo>
                    <a:pt x="1498193" y="206705"/>
                  </a:lnTo>
                  <a:lnTo>
                    <a:pt x="1505915" y="244221"/>
                  </a:lnTo>
                  <a:lnTo>
                    <a:pt x="1505915" y="381660"/>
                  </a:lnTo>
                  <a:lnTo>
                    <a:pt x="1580680" y="381660"/>
                  </a:lnTo>
                  <a:lnTo>
                    <a:pt x="1580680" y="23202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64284" y="2398775"/>
              <a:ext cx="125158" cy="14049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26019" y="2429351"/>
              <a:ext cx="215169" cy="111442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65572" y="2409444"/>
              <a:ext cx="366141" cy="131349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415629" y="2429351"/>
              <a:ext cx="163258" cy="109918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5603271" y="2389632"/>
              <a:ext cx="32384" cy="149860"/>
            </a:xfrm>
            <a:custGeom>
              <a:avLst/>
              <a:gdLst/>
              <a:ahLst/>
              <a:cxnLst/>
              <a:rect l="l" t="t" r="r" b="b"/>
              <a:pathLst>
                <a:path w="32385" h="149860">
                  <a:moveTo>
                    <a:pt x="0" y="24479"/>
                  </a:moveTo>
                  <a:lnTo>
                    <a:pt x="0" y="4572"/>
                  </a:lnTo>
                  <a:lnTo>
                    <a:pt x="6096" y="0"/>
                  </a:lnTo>
                  <a:lnTo>
                    <a:pt x="27527" y="0"/>
                  </a:lnTo>
                  <a:lnTo>
                    <a:pt x="32099" y="4572"/>
                  </a:lnTo>
                  <a:lnTo>
                    <a:pt x="32099" y="19812"/>
                  </a:lnTo>
                  <a:lnTo>
                    <a:pt x="30575" y="22955"/>
                  </a:lnTo>
                  <a:lnTo>
                    <a:pt x="29051" y="26003"/>
                  </a:lnTo>
                  <a:lnTo>
                    <a:pt x="26003" y="27527"/>
                  </a:lnTo>
                  <a:lnTo>
                    <a:pt x="21431" y="29051"/>
                  </a:lnTo>
                  <a:lnTo>
                    <a:pt x="6096" y="29051"/>
                  </a:lnTo>
                  <a:lnTo>
                    <a:pt x="0" y="24479"/>
                  </a:lnTo>
                  <a:close/>
                </a:path>
                <a:path w="32385" h="149860">
                  <a:moveTo>
                    <a:pt x="1524" y="149637"/>
                  </a:moveTo>
                  <a:lnTo>
                    <a:pt x="1524" y="42767"/>
                  </a:lnTo>
                  <a:lnTo>
                    <a:pt x="30575" y="42767"/>
                  </a:lnTo>
                  <a:lnTo>
                    <a:pt x="30575" y="149637"/>
                  </a:lnTo>
                  <a:lnTo>
                    <a:pt x="1524" y="149637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656707" y="2429351"/>
              <a:ext cx="80867" cy="111442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5760434" y="2389632"/>
              <a:ext cx="31115" cy="149860"/>
            </a:xfrm>
            <a:custGeom>
              <a:avLst/>
              <a:gdLst/>
              <a:ahLst/>
              <a:cxnLst/>
              <a:rect l="l" t="t" r="r" b="b"/>
              <a:pathLst>
                <a:path w="31114" h="149860">
                  <a:moveTo>
                    <a:pt x="0" y="24479"/>
                  </a:moveTo>
                  <a:lnTo>
                    <a:pt x="0" y="4572"/>
                  </a:lnTo>
                  <a:lnTo>
                    <a:pt x="4572" y="0"/>
                  </a:lnTo>
                  <a:lnTo>
                    <a:pt x="26003" y="0"/>
                  </a:lnTo>
                  <a:lnTo>
                    <a:pt x="30575" y="4572"/>
                  </a:lnTo>
                  <a:lnTo>
                    <a:pt x="30575" y="22955"/>
                  </a:lnTo>
                  <a:lnTo>
                    <a:pt x="27527" y="26003"/>
                  </a:lnTo>
                  <a:lnTo>
                    <a:pt x="21431" y="29051"/>
                  </a:lnTo>
                  <a:lnTo>
                    <a:pt x="4572" y="29051"/>
                  </a:lnTo>
                  <a:lnTo>
                    <a:pt x="0" y="24479"/>
                  </a:lnTo>
                  <a:close/>
                </a:path>
                <a:path w="31114" h="149860">
                  <a:moveTo>
                    <a:pt x="0" y="149637"/>
                  </a:moveTo>
                  <a:lnTo>
                    <a:pt x="0" y="42767"/>
                  </a:lnTo>
                  <a:lnTo>
                    <a:pt x="30575" y="42767"/>
                  </a:lnTo>
                  <a:lnTo>
                    <a:pt x="30575" y="149637"/>
                  </a:lnTo>
                  <a:lnTo>
                    <a:pt x="0" y="149637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819965" y="2388108"/>
              <a:ext cx="103727" cy="152685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949600" y="2429351"/>
              <a:ext cx="99250" cy="109918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123622" y="2429351"/>
              <a:ext cx="196786" cy="111442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387465" y="2429351"/>
              <a:ext cx="97726" cy="111442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508051" y="2429351"/>
              <a:ext cx="163258" cy="109918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704838" y="2389632"/>
              <a:ext cx="340232" cy="196977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068026" y="2429471"/>
              <a:ext cx="99155" cy="111322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7190041" y="2429351"/>
              <a:ext cx="178498" cy="111442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7396067" y="2429351"/>
              <a:ext cx="68579" cy="109918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7528750" y="2429351"/>
              <a:ext cx="94583" cy="111442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7696580" y="2389632"/>
              <a:ext cx="309752" cy="151161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8029194" y="2429351"/>
              <a:ext cx="96107" cy="111442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8152828" y="2429351"/>
              <a:ext cx="80772" cy="111442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8307323" y="2389632"/>
              <a:ext cx="30480" cy="151130"/>
            </a:xfrm>
            <a:custGeom>
              <a:avLst/>
              <a:gdLst/>
              <a:ahLst/>
              <a:cxnLst/>
              <a:rect l="l" t="t" r="r" b="b"/>
              <a:pathLst>
                <a:path w="30479" h="151130">
                  <a:moveTo>
                    <a:pt x="0" y="150875"/>
                  </a:moveTo>
                  <a:lnTo>
                    <a:pt x="0" y="0"/>
                  </a:lnTo>
                  <a:lnTo>
                    <a:pt x="30479" y="0"/>
                  </a:lnTo>
                  <a:lnTo>
                    <a:pt x="30479" y="150875"/>
                  </a:lnTo>
                  <a:lnTo>
                    <a:pt x="0" y="150875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" name="object 28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8357235" y="2429444"/>
              <a:ext cx="96107" cy="111349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8480774" y="2429351"/>
              <a:ext cx="82391" cy="111442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8628792" y="2389632"/>
              <a:ext cx="1304544" cy="151161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6189154" y="2742342"/>
              <a:ext cx="99155" cy="111442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6533959" y="2742342"/>
              <a:ext cx="99250" cy="111442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6311265" y="2742342"/>
              <a:ext cx="99155" cy="109918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6661403" y="2700527"/>
              <a:ext cx="30480" cy="152400"/>
            </a:xfrm>
            <a:custGeom>
              <a:avLst/>
              <a:gdLst/>
              <a:ahLst/>
              <a:cxnLst/>
              <a:rect l="l" t="t" r="r" b="b"/>
              <a:pathLst>
                <a:path w="30479" h="152400">
                  <a:moveTo>
                    <a:pt x="0" y="152400"/>
                  </a:moveTo>
                  <a:lnTo>
                    <a:pt x="0" y="0"/>
                  </a:lnTo>
                  <a:lnTo>
                    <a:pt x="30480" y="0"/>
                  </a:lnTo>
                  <a:lnTo>
                    <a:pt x="30480" y="152400"/>
                  </a:lnTo>
                  <a:lnTo>
                    <a:pt x="0" y="152400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5" name="object 35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6762845" y="2721006"/>
              <a:ext cx="283749" cy="132778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7066502" y="2701099"/>
              <a:ext cx="215074" cy="152686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7304436" y="2742342"/>
              <a:ext cx="103822" cy="111442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7476934" y="2701099"/>
              <a:ext cx="100679" cy="152685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7608093" y="2742342"/>
              <a:ext cx="99155" cy="111442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7778972" y="2710338"/>
              <a:ext cx="115919" cy="143446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7914798" y="2721006"/>
              <a:ext cx="74771" cy="132778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8009382" y="2742342"/>
              <a:ext cx="96107" cy="111442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8131397" y="2701099"/>
              <a:ext cx="99155" cy="151161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8258080" y="2821781"/>
              <a:ext cx="33655" cy="32384"/>
            </a:xfrm>
            <a:custGeom>
              <a:avLst/>
              <a:gdLst/>
              <a:ahLst/>
              <a:cxnLst/>
              <a:rect l="l" t="t" r="r" b="b"/>
              <a:pathLst>
                <a:path w="33654" h="32385">
                  <a:moveTo>
                    <a:pt x="0" y="21335"/>
                  </a:moveTo>
                  <a:lnTo>
                    <a:pt x="0" y="16763"/>
                  </a:lnTo>
                  <a:lnTo>
                    <a:pt x="0" y="10667"/>
                  </a:lnTo>
                  <a:lnTo>
                    <a:pt x="1523" y="6095"/>
                  </a:lnTo>
                  <a:lnTo>
                    <a:pt x="4571" y="4571"/>
                  </a:lnTo>
                  <a:lnTo>
                    <a:pt x="7620" y="1523"/>
                  </a:lnTo>
                  <a:lnTo>
                    <a:pt x="10668" y="0"/>
                  </a:lnTo>
                  <a:lnTo>
                    <a:pt x="21336" y="0"/>
                  </a:lnTo>
                  <a:lnTo>
                    <a:pt x="25908" y="1523"/>
                  </a:lnTo>
                  <a:lnTo>
                    <a:pt x="28956" y="4571"/>
                  </a:lnTo>
                  <a:lnTo>
                    <a:pt x="32004" y="6095"/>
                  </a:lnTo>
                  <a:lnTo>
                    <a:pt x="33528" y="10667"/>
                  </a:lnTo>
                  <a:lnTo>
                    <a:pt x="33528" y="21335"/>
                  </a:lnTo>
                  <a:lnTo>
                    <a:pt x="32004" y="25907"/>
                  </a:lnTo>
                  <a:lnTo>
                    <a:pt x="28956" y="27431"/>
                  </a:lnTo>
                  <a:lnTo>
                    <a:pt x="25908" y="30479"/>
                  </a:lnTo>
                  <a:lnTo>
                    <a:pt x="21336" y="32003"/>
                  </a:lnTo>
                  <a:lnTo>
                    <a:pt x="10668" y="32003"/>
                  </a:lnTo>
                  <a:lnTo>
                    <a:pt x="4572" y="28955"/>
                  </a:lnTo>
                  <a:lnTo>
                    <a:pt x="1524" y="25907"/>
                  </a:lnTo>
                  <a:lnTo>
                    <a:pt x="0" y="21335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5" name="object 45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4547521" y="3004947"/>
              <a:ext cx="416527" cy="152685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4988433" y="3046190"/>
              <a:ext cx="196786" cy="111442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5208174" y="3046190"/>
              <a:ext cx="163258" cy="109918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5397341" y="3046190"/>
              <a:ext cx="196786" cy="111442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5668899" y="3004946"/>
              <a:ext cx="1211389" cy="198501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6950487" y="3004947"/>
              <a:ext cx="123634" cy="151161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7101554" y="3046190"/>
              <a:ext cx="99155" cy="109918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7225189" y="3046190"/>
              <a:ext cx="96107" cy="111442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7347204" y="3046190"/>
              <a:ext cx="99155" cy="109918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7470743" y="3006470"/>
              <a:ext cx="135921" cy="151161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7635525" y="3046190"/>
              <a:ext cx="99250" cy="111442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7756112" y="3046190"/>
              <a:ext cx="180022" cy="111442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7995666" y="3047714"/>
              <a:ext cx="111347" cy="155733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8174164" y="3004947"/>
              <a:ext cx="1592865" cy="198501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9831038" y="3046190"/>
              <a:ext cx="96107" cy="111442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4921281" y="3351561"/>
              <a:ext cx="99250" cy="110013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4791646" y="3310413"/>
              <a:ext cx="100679" cy="151161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5046440" y="3350037"/>
              <a:ext cx="99155" cy="111537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5166931" y="3310413"/>
              <a:ext cx="99155" cy="149637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5292090" y="3350037"/>
              <a:ext cx="204406" cy="111537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5562123" y="3310413"/>
              <a:ext cx="100679" cy="151161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5685662" y="3350037"/>
              <a:ext cx="99250" cy="111537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5864161" y="3350037"/>
              <a:ext cx="331088" cy="157353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6224301" y="3351561"/>
              <a:ext cx="99155" cy="110013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6349365" y="3350037"/>
              <a:ext cx="99155" cy="111537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6469951" y="3310413"/>
              <a:ext cx="99155" cy="149637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6595110" y="3350133"/>
              <a:ext cx="94583" cy="111442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6709410" y="3350037"/>
              <a:ext cx="82391" cy="111537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6865048" y="3350037"/>
              <a:ext cx="99155" cy="111537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6987158" y="3350037"/>
              <a:ext cx="163258" cy="110013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7176325" y="3350037"/>
              <a:ext cx="99155" cy="157353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7298340" y="3350037"/>
              <a:ext cx="392144" cy="111537"/>
            </a:xfrm>
            <a:prstGeom prst="rect">
              <a:avLst/>
            </a:prstGeom>
          </p:spPr>
        </p:pic>
        <p:pic>
          <p:nvPicPr>
            <p:cNvPr id="77" name="object 77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7717916" y="3350037"/>
              <a:ext cx="134302" cy="134397"/>
            </a:xfrm>
            <a:prstGeom prst="rect">
              <a:avLst/>
            </a:prstGeom>
          </p:spPr>
        </p:pic>
        <p:pic>
          <p:nvPicPr>
            <p:cNvPr id="78" name="object 78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7930038" y="3350037"/>
              <a:ext cx="99155" cy="110013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8053578" y="3350037"/>
              <a:ext cx="431768" cy="157353"/>
            </a:xfrm>
            <a:prstGeom prst="rect">
              <a:avLst/>
            </a:prstGeom>
          </p:spPr>
        </p:pic>
        <p:sp>
          <p:nvSpPr>
            <p:cNvPr id="80" name="object 80"/>
            <p:cNvSpPr/>
            <p:nvPr/>
          </p:nvSpPr>
          <p:spPr>
            <a:xfrm>
              <a:off x="8509825" y="3310318"/>
              <a:ext cx="32384" cy="149860"/>
            </a:xfrm>
            <a:custGeom>
              <a:avLst/>
              <a:gdLst/>
              <a:ahLst/>
              <a:cxnLst/>
              <a:rect l="l" t="t" r="r" b="b"/>
              <a:pathLst>
                <a:path w="32384" h="149860">
                  <a:moveTo>
                    <a:pt x="0" y="22955"/>
                  </a:moveTo>
                  <a:lnTo>
                    <a:pt x="0" y="4667"/>
                  </a:lnTo>
                  <a:lnTo>
                    <a:pt x="6096" y="0"/>
                  </a:lnTo>
                  <a:lnTo>
                    <a:pt x="27432" y="0"/>
                  </a:lnTo>
                  <a:lnTo>
                    <a:pt x="32099" y="4667"/>
                  </a:lnTo>
                  <a:lnTo>
                    <a:pt x="32099" y="18383"/>
                  </a:lnTo>
                  <a:lnTo>
                    <a:pt x="29051" y="24479"/>
                  </a:lnTo>
                  <a:lnTo>
                    <a:pt x="25908" y="27527"/>
                  </a:lnTo>
                  <a:lnTo>
                    <a:pt x="6096" y="27527"/>
                  </a:lnTo>
                  <a:lnTo>
                    <a:pt x="0" y="22955"/>
                  </a:lnTo>
                  <a:close/>
                </a:path>
                <a:path w="32384" h="149860">
                  <a:moveTo>
                    <a:pt x="1524" y="149637"/>
                  </a:moveTo>
                  <a:lnTo>
                    <a:pt x="1524" y="41243"/>
                  </a:lnTo>
                  <a:lnTo>
                    <a:pt x="30575" y="41243"/>
                  </a:lnTo>
                  <a:lnTo>
                    <a:pt x="30575" y="149637"/>
                  </a:lnTo>
                  <a:lnTo>
                    <a:pt x="1524" y="149637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1" name="object 81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8563165" y="3350037"/>
              <a:ext cx="204501" cy="111537"/>
            </a:xfrm>
            <a:prstGeom prst="rect">
              <a:avLst/>
            </a:prstGeom>
          </p:spPr>
        </p:pic>
        <p:pic>
          <p:nvPicPr>
            <p:cNvPr id="82" name="object 82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8839390" y="3350037"/>
              <a:ext cx="99155" cy="110013"/>
            </a:xfrm>
            <a:prstGeom prst="rect">
              <a:avLst/>
            </a:prstGeom>
          </p:spPr>
        </p:pic>
        <p:pic>
          <p:nvPicPr>
            <p:cNvPr id="83" name="object 83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8970549" y="3351561"/>
              <a:ext cx="99155" cy="110013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9095708" y="3350037"/>
              <a:ext cx="425672" cy="111537"/>
            </a:xfrm>
            <a:prstGeom prst="rect">
              <a:avLst/>
            </a:prstGeom>
          </p:spPr>
        </p:pic>
        <p:pic>
          <p:nvPicPr>
            <p:cNvPr id="85" name="object 85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9586912" y="3351561"/>
              <a:ext cx="111347" cy="155733"/>
            </a:xfrm>
            <a:prstGeom prst="rect">
              <a:avLst/>
            </a:prstGeom>
          </p:spPr>
        </p:pic>
        <p:pic>
          <p:nvPicPr>
            <p:cNvPr id="86" name="object 86"/>
            <p:cNvPicPr/>
            <p:nvPr/>
          </p:nvPicPr>
          <p:blipFill>
            <a:blip r:embed="rId76" cstate="print"/>
            <a:stretch>
              <a:fillRect/>
            </a:stretch>
          </p:blipFill>
          <p:spPr>
            <a:xfrm>
              <a:off x="5139499" y="3621881"/>
              <a:ext cx="266985" cy="152685"/>
            </a:xfrm>
            <a:prstGeom prst="rect">
              <a:avLst/>
            </a:prstGeom>
          </p:spPr>
        </p:pic>
        <p:pic>
          <p:nvPicPr>
            <p:cNvPr id="87" name="object 87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5426297" y="3641693"/>
              <a:ext cx="167830" cy="132873"/>
            </a:xfrm>
            <a:prstGeom prst="rect">
              <a:avLst/>
            </a:prstGeom>
          </p:spPr>
        </p:pic>
        <p:pic>
          <p:nvPicPr>
            <p:cNvPr id="88" name="object 88"/>
            <p:cNvPicPr/>
            <p:nvPr/>
          </p:nvPicPr>
          <p:blipFill>
            <a:blip r:embed="rId78" cstate="print"/>
            <a:stretch>
              <a:fillRect/>
            </a:stretch>
          </p:blipFill>
          <p:spPr>
            <a:xfrm>
              <a:off x="5615559" y="3663124"/>
              <a:ext cx="99155" cy="111442"/>
            </a:xfrm>
            <a:prstGeom prst="rect">
              <a:avLst/>
            </a:prstGeom>
          </p:spPr>
        </p:pic>
        <p:pic>
          <p:nvPicPr>
            <p:cNvPr id="89" name="object 89"/>
            <p:cNvPicPr/>
            <p:nvPr/>
          </p:nvPicPr>
          <p:blipFill>
            <a:blip r:embed="rId79" cstate="print"/>
            <a:stretch>
              <a:fillRect/>
            </a:stretch>
          </p:blipFill>
          <p:spPr>
            <a:xfrm>
              <a:off x="5736050" y="3663124"/>
              <a:ext cx="99155" cy="108394"/>
            </a:xfrm>
            <a:prstGeom prst="rect">
              <a:avLst/>
            </a:prstGeom>
          </p:spPr>
        </p:pic>
        <p:pic>
          <p:nvPicPr>
            <p:cNvPr id="90" name="object 90"/>
            <p:cNvPicPr/>
            <p:nvPr/>
          </p:nvPicPr>
          <p:blipFill>
            <a:blip r:embed="rId80" cstate="print"/>
            <a:stretch>
              <a:fillRect/>
            </a:stretch>
          </p:blipFill>
          <p:spPr>
            <a:xfrm>
              <a:off x="5856541" y="3641693"/>
              <a:ext cx="184689" cy="132873"/>
            </a:xfrm>
            <a:prstGeom prst="rect">
              <a:avLst/>
            </a:prstGeom>
          </p:spPr>
        </p:pic>
        <p:pic>
          <p:nvPicPr>
            <p:cNvPr id="91" name="object 91"/>
            <p:cNvPicPr/>
            <p:nvPr/>
          </p:nvPicPr>
          <p:blipFill>
            <a:blip r:embed="rId81" cstate="print"/>
            <a:stretch>
              <a:fillRect/>
            </a:stretch>
          </p:blipFill>
          <p:spPr>
            <a:xfrm>
              <a:off x="6213633" y="3663124"/>
              <a:ext cx="100679" cy="155733"/>
            </a:xfrm>
            <a:prstGeom prst="rect">
              <a:avLst/>
            </a:prstGeom>
          </p:spPr>
        </p:pic>
        <p:pic>
          <p:nvPicPr>
            <p:cNvPr id="92" name="object 92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6065615" y="3663124"/>
              <a:ext cx="82391" cy="111442"/>
            </a:xfrm>
            <a:prstGeom prst="rect">
              <a:avLst/>
            </a:prstGeom>
          </p:spPr>
        </p:pic>
        <p:pic>
          <p:nvPicPr>
            <p:cNvPr id="93" name="object 93"/>
            <p:cNvPicPr/>
            <p:nvPr/>
          </p:nvPicPr>
          <p:blipFill>
            <a:blip r:embed="rId83" cstate="print"/>
            <a:stretch>
              <a:fillRect/>
            </a:stretch>
          </p:blipFill>
          <p:spPr>
            <a:xfrm>
              <a:off x="6341745" y="3664648"/>
              <a:ext cx="99155" cy="109918"/>
            </a:xfrm>
            <a:prstGeom prst="rect">
              <a:avLst/>
            </a:prstGeom>
          </p:spPr>
        </p:pic>
        <p:pic>
          <p:nvPicPr>
            <p:cNvPr id="94" name="object 94"/>
            <p:cNvPicPr/>
            <p:nvPr/>
          </p:nvPicPr>
          <p:blipFill>
            <a:blip r:embed="rId84" cstate="print"/>
            <a:stretch>
              <a:fillRect/>
            </a:stretch>
          </p:blipFill>
          <p:spPr>
            <a:xfrm>
              <a:off x="6466903" y="3663124"/>
              <a:ext cx="99155" cy="111442"/>
            </a:xfrm>
            <a:prstGeom prst="rect">
              <a:avLst/>
            </a:prstGeom>
          </p:spPr>
        </p:pic>
        <p:pic>
          <p:nvPicPr>
            <p:cNvPr id="95" name="object 95"/>
            <p:cNvPicPr/>
            <p:nvPr/>
          </p:nvPicPr>
          <p:blipFill>
            <a:blip r:embed="rId85" cstate="print"/>
            <a:stretch>
              <a:fillRect/>
            </a:stretch>
          </p:blipFill>
          <p:spPr>
            <a:xfrm>
              <a:off x="6637782" y="3663124"/>
              <a:ext cx="99155" cy="108394"/>
            </a:xfrm>
            <a:prstGeom prst="rect">
              <a:avLst/>
            </a:prstGeom>
          </p:spPr>
        </p:pic>
        <p:pic>
          <p:nvPicPr>
            <p:cNvPr id="96" name="object 96"/>
            <p:cNvPicPr/>
            <p:nvPr/>
          </p:nvPicPr>
          <p:blipFill>
            <a:blip r:embed="rId86" cstate="print"/>
            <a:stretch>
              <a:fillRect/>
            </a:stretch>
          </p:blipFill>
          <p:spPr>
            <a:xfrm>
              <a:off x="6762845" y="3663124"/>
              <a:ext cx="103727" cy="111442"/>
            </a:xfrm>
            <a:prstGeom prst="rect">
              <a:avLst/>
            </a:prstGeom>
          </p:spPr>
        </p:pic>
        <p:pic>
          <p:nvPicPr>
            <p:cNvPr id="97" name="object 97"/>
            <p:cNvPicPr/>
            <p:nvPr/>
          </p:nvPicPr>
          <p:blipFill>
            <a:blip r:embed="rId87" cstate="print"/>
            <a:stretch>
              <a:fillRect/>
            </a:stretch>
          </p:blipFill>
          <p:spPr>
            <a:xfrm>
              <a:off x="6933723" y="3661600"/>
              <a:ext cx="193738" cy="112966"/>
            </a:xfrm>
            <a:prstGeom prst="rect">
              <a:avLst/>
            </a:prstGeom>
          </p:spPr>
        </p:pic>
        <p:sp>
          <p:nvSpPr>
            <p:cNvPr id="98" name="object 98"/>
            <p:cNvSpPr/>
            <p:nvPr/>
          </p:nvSpPr>
          <p:spPr>
            <a:xfrm>
              <a:off x="7161276" y="3622547"/>
              <a:ext cx="30480" cy="151130"/>
            </a:xfrm>
            <a:custGeom>
              <a:avLst/>
              <a:gdLst/>
              <a:ahLst/>
              <a:cxnLst/>
              <a:rect l="l" t="t" r="r" b="b"/>
              <a:pathLst>
                <a:path w="30479" h="151129">
                  <a:moveTo>
                    <a:pt x="0" y="150875"/>
                  </a:moveTo>
                  <a:lnTo>
                    <a:pt x="0" y="0"/>
                  </a:lnTo>
                  <a:lnTo>
                    <a:pt x="30480" y="0"/>
                  </a:lnTo>
                  <a:lnTo>
                    <a:pt x="30480" y="150875"/>
                  </a:lnTo>
                  <a:lnTo>
                    <a:pt x="0" y="150875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9" name="object 99"/>
            <p:cNvPicPr/>
            <p:nvPr/>
          </p:nvPicPr>
          <p:blipFill>
            <a:blip r:embed="rId88" cstate="print"/>
            <a:stretch>
              <a:fillRect/>
            </a:stretch>
          </p:blipFill>
          <p:spPr>
            <a:xfrm>
              <a:off x="7218997" y="3621881"/>
              <a:ext cx="170878" cy="149637"/>
            </a:xfrm>
            <a:prstGeom prst="rect">
              <a:avLst/>
            </a:prstGeom>
          </p:spPr>
        </p:pic>
        <p:pic>
          <p:nvPicPr>
            <p:cNvPr id="100" name="object 100"/>
            <p:cNvPicPr/>
            <p:nvPr/>
          </p:nvPicPr>
          <p:blipFill>
            <a:blip r:embed="rId89" cstate="print"/>
            <a:stretch>
              <a:fillRect/>
            </a:stretch>
          </p:blipFill>
          <p:spPr>
            <a:xfrm>
              <a:off x="7409783" y="3661600"/>
              <a:ext cx="193738" cy="112966"/>
            </a:xfrm>
            <a:prstGeom prst="rect">
              <a:avLst/>
            </a:prstGeom>
          </p:spPr>
        </p:pic>
        <p:pic>
          <p:nvPicPr>
            <p:cNvPr id="101" name="object 101"/>
            <p:cNvPicPr/>
            <p:nvPr/>
          </p:nvPicPr>
          <p:blipFill>
            <a:blip r:embed="rId90" cstate="print"/>
            <a:stretch>
              <a:fillRect/>
            </a:stretch>
          </p:blipFill>
          <p:spPr>
            <a:xfrm>
              <a:off x="7637049" y="3663124"/>
              <a:ext cx="99250" cy="108394"/>
            </a:xfrm>
            <a:prstGeom prst="rect">
              <a:avLst/>
            </a:prstGeom>
          </p:spPr>
        </p:pic>
        <p:pic>
          <p:nvPicPr>
            <p:cNvPr id="102" name="object 102"/>
            <p:cNvPicPr/>
            <p:nvPr/>
          </p:nvPicPr>
          <p:blipFill>
            <a:blip r:embed="rId91" cstate="print"/>
            <a:stretch>
              <a:fillRect/>
            </a:stretch>
          </p:blipFill>
          <p:spPr>
            <a:xfrm>
              <a:off x="7818691" y="3661600"/>
              <a:ext cx="210502" cy="157257"/>
            </a:xfrm>
            <a:prstGeom prst="rect">
              <a:avLst/>
            </a:prstGeom>
          </p:spPr>
        </p:pic>
        <p:pic>
          <p:nvPicPr>
            <p:cNvPr id="103" name="object 103"/>
            <p:cNvPicPr/>
            <p:nvPr/>
          </p:nvPicPr>
          <p:blipFill>
            <a:blip r:embed="rId92" cstate="print"/>
            <a:stretch>
              <a:fillRect/>
            </a:stretch>
          </p:blipFill>
          <p:spPr>
            <a:xfrm>
              <a:off x="8064246" y="3661600"/>
              <a:ext cx="170878" cy="112966"/>
            </a:xfrm>
            <a:prstGeom prst="rect">
              <a:avLst/>
            </a:prstGeom>
          </p:spPr>
        </p:pic>
        <p:pic>
          <p:nvPicPr>
            <p:cNvPr id="104" name="object 104"/>
            <p:cNvPicPr/>
            <p:nvPr/>
          </p:nvPicPr>
          <p:blipFill>
            <a:blip r:embed="rId93" cstate="print"/>
            <a:stretch>
              <a:fillRect/>
            </a:stretch>
          </p:blipFill>
          <p:spPr>
            <a:xfrm>
              <a:off x="8306847" y="3621881"/>
              <a:ext cx="183070" cy="152685"/>
            </a:xfrm>
            <a:prstGeom prst="rect">
              <a:avLst/>
            </a:prstGeom>
          </p:spPr>
        </p:pic>
        <p:pic>
          <p:nvPicPr>
            <p:cNvPr id="105" name="object 105"/>
            <p:cNvPicPr/>
            <p:nvPr/>
          </p:nvPicPr>
          <p:blipFill>
            <a:blip r:embed="rId94" cstate="print"/>
            <a:stretch>
              <a:fillRect/>
            </a:stretch>
          </p:blipFill>
          <p:spPr>
            <a:xfrm>
              <a:off x="8515826" y="3663124"/>
              <a:ext cx="99155" cy="111442"/>
            </a:xfrm>
            <a:prstGeom prst="rect">
              <a:avLst/>
            </a:prstGeom>
          </p:spPr>
        </p:pic>
        <p:pic>
          <p:nvPicPr>
            <p:cNvPr id="106" name="object 106"/>
            <p:cNvPicPr/>
            <p:nvPr/>
          </p:nvPicPr>
          <p:blipFill>
            <a:blip r:embed="rId95" cstate="print"/>
            <a:stretch>
              <a:fillRect/>
            </a:stretch>
          </p:blipFill>
          <p:spPr>
            <a:xfrm>
              <a:off x="8637936" y="3663124"/>
              <a:ext cx="99155" cy="108394"/>
            </a:xfrm>
            <a:prstGeom prst="rect">
              <a:avLst/>
            </a:prstGeom>
          </p:spPr>
        </p:pic>
        <p:pic>
          <p:nvPicPr>
            <p:cNvPr id="107" name="object 107"/>
            <p:cNvPicPr/>
            <p:nvPr/>
          </p:nvPicPr>
          <p:blipFill>
            <a:blip r:embed="rId96" cstate="print"/>
            <a:stretch>
              <a:fillRect/>
            </a:stretch>
          </p:blipFill>
          <p:spPr>
            <a:xfrm>
              <a:off x="8758523" y="3641693"/>
              <a:ext cx="73247" cy="132873"/>
            </a:xfrm>
            <a:prstGeom prst="rect">
              <a:avLst/>
            </a:prstGeom>
          </p:spPr>
        </p:pic>
        <p:pic>
          <p:nvPicPr>
            <p:cNvPr id="108" name="object 108"/>
            <p:cNvPicPr/>
            <p:nvPr/>
          </p:nvPicPr>
          <p:blipFill>
            <a:blip r:embed="rId97" cstate="print"/>
            <a:stretch>
              <a:fillRect/>
            </a:stretch>
          </p:blipFill>
          <p:spPr>
            <a:xfrm>
              <a:off x="8851582" y="3663124"/>
              <a:ext cx="196786" cy="111442"/>
            </a:xfrm>
            <a:prstGeom prst="rect">
              <a:avLst/>
            </a:prstGeom>
          </p:spPr>
        </p:pic>
        <p:pic>
          <p:nvPicPr>
            <p:cNvPr id="109" name="object 109"/>
            <p:cNvPicPr/>
            <p:nvPr/>
          </p:nvPicPr>
          <p:blipFill>
            <a:blip r:embed="rId98" cstate="print"/>
            <a:stretch>
              <a:fillRect/>
            </a:stretch>
          </p:blipFill>
          <p:spPr>
            <a:xfrm>
              <a:off x="9113996" y="3621881"/>
              <a:ext cx="100679" cy="152685"/>
            </a:xfrm>
            <a:prstGeom prst="rect">
              <a:avLst/>
            </a:prstGeom>
          </p:spPr>
        </p:pic>
        <p:pic>
          <p:nvPicPr>
            <p:cNvPr id="110" name="object 110"/>
            <p:cNvPicPr/>
            <p:nvPr/>
          </p:nvPicPr>
          <p:blipFill>
            <a:blip r:embed="rId99" cstate="print"/>
            <a:stretch>
              <a:fillRect/>
            </a:stretch>
          </p:blipFill>
          <p:spPr>
            <a:xfrm>
              <a:off x="9237535" y="3663124"/>
              <a:ext cx="99155" cy="111442"/>
            </a:xfrm>
            <a:prstGeom prst="rect">
              <a:avLst/>
            </a:prstGeom>
          </p:spPr>
        </p:pic>
        <p:pic>
          <p:nvPicPr>
            <p:cNvPr id="111" name="object 111"/>
            <p:cNvPicPr/>
            <p:nvPr/>
          </p:nvPicPr>
          <p:blipFill>
            <a:blip r:embed="rId100" cstate="print"/>
            <a:stretch>
              <a:fillRect/>
            </a:stretch>
          </p:blipFill>
          <p:spPr>
            <a:xfrm>
              <a:off x="5798629" y="3925728"/>
              <a:ext cx="2541841" cy="152781"/>
            </a:xfrm>
            <a:prstGeom prst="rect">
              <a:avLst/>
            </a:prstGeom>
          </p:spPr>
        </p:pic>
        <p:sp>
          <p:nvSpPr>
            <p:cNvPr id="112" name="object 112"/>
            <p:cNvSpPr/>
            <p:nvPr/>
          </p:nvSpPr>
          <p:spPr>
            <a:xfrm>
              <a:off x="8374379" y="3925823"/>
              <a:ext cx="30480" cy="151130"/>
            </a:xfrm>
            <a:custGeom>
              <a:avLst/>
              <a:gdLst/>
              <a:ahLst/>
              <a:cxnLst/>
              <a:rect l="l" t="t" r="r" b="b"/>
              <a:pathLst>
                <a:path w="30479" h="151129">
                  <a:moveTo>
                    <a:pt x="0" y="150875"/>
                  </a:moveTo>
                  <a:lnTo>
                    <a:pt x="0" y="0"/>
                  </a:lnTo>
                  <a:lnTo>
                    <a:pt x="30479" y="0"/>
                  </a:lnTo>
                  <a:lnTo>
                    <a:pt x="30479" y="150875"/>
                  </a:lnTo>
                  <a:lnTo>
                    <a:pt x="0" y="150875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3" name="object 113"/>
            <p:cNvPicPr/>
            <p:nvPr/>
          </p:nvPicPr>
          <p:blipFill>
            <a:blip r:embed="rId101" cstate="print"/>
            <a:stretch>
              <a:fillRect/>
            </a:stretch>
          </p:blipFill>
          <p:spPr>
            <a:xfrm>
              <a:off x="8424386" y="3966971"/>
              <a:ext cx="248697" cy="111442"/>
            </a:xfrm>
            <a:prstGeom prst="rect">
              <a:avLst/>
            </a:prstGeom>
          </p:spPr>
        </p:pic>
        <p:pic>
          <p:nvPicPr>
            <p:cNvPr id="114" name="object 114"/>
            <p:cNvPicPr/>
            <p:nvPr/>
          </p:nvPicPr>
          <p:blipFill>
            <a:blip r:embed="rId102" cstate="print"/>
            <a:stretch>
              <a:fillRect/>
            </a:stretch>
          </p:blipFill>
          <p:spPr>
            <a:xfrm>
              <a:off x="4695539" y="4551807"/>
              <a:ext cx="115919" cy="141922"/>
            </a:xfrm>
            <a:prstGeom prst="rect">
              <a:avLst/>
            </a:prstGeom>
          </p:spPr>
        </p:pic>
        <p:pic>
          <p:nvPicPr>
            <p:cNvPr id="115" name="object 115"/>
            <p:cNvPicPr/>
            <p:nvPr/>
          </p:nvPicPr>
          <p:blipFill>
            <a:blip r:embed="rId103" cstate="print"/>
            <a:stretch>
              <a:fillRect/>
            </a:stretch>
          </p:blipFill>
          <p:spPr>
            <a:xfrm>
              <a:off x="4841938" y="4582286"/>
              <a:ext cx="99250" cy="109918"/>
            </a:xfrm>
            <a:prstGeom prst="rect">
              <a:avLst/>
            </a:prstGeom>
          </p:spPr>
        </p:pic>
        <p:pic>
          <p:nvPicPr>
            <p:cNvPr id="116" name="object 116"/>
            <p:cNvPicPr/>
            <p:nvPr/>
          </p:nvPicPr>
          <p:blipFill>
            <a:blip r:embed="rId104" cstate="print"/>
            <a:stretch>
              <a:fillRect/>
            </a:stretch>
          </p:blipFill>
          <p:spPr>
            <a:xfrm>
              <a:off x="4967097" y="4582286"/>
              <a:ext cx="103727" cy="111442"/>
            </a:xfrm>
            <a:prstGeom prst="rect">
              <a:avLst/>
            </a:prstGeom>
          </p:spPr>
        </p:pic>
        <p:pic>
          <p:nvPicPr>
            <p:cNvPr id="117" name="object 117"/>
            <p:cNvPicPr/>
            <p:nvPr/>
          </p:nvPicPr>
          <p:blipFill>
            <a:blip r:embed="rId105" cstate="print"/>
            <a:stretch>
              <a:fillRect/>
            </a:stretch>
          </p:blipFill>
          <p:spPr>
            <a:xfrm>
              <a:off x="5263038" y="4582286"/>
              <a:ext cx="99250" cy="111442"/>
            </a:xfrm>
            <a:prstGeom prst="rect">
              <a:avLst/>
            </a:prstGeom>
          </p:spPr>
        </p:pic>
        <p:pic>
          <p:nvPicPr>
            <p:cNvPr id="118" name="object 118"/>
            <p:cNvPicPr/>
            <p:nvPr/>
          </p:nvPicPr>
          <p:blipFill>
            <a:blip r:embed="rId106" cstate="print"/>
            <a:stretch>
              <a:fillRect/>
            </a:stretch>
          </p:blipFill>
          <p:spPr>
            <a:xfrm>
              <a:off x="5139499" y="4542567"/>
              <a:ext cx="100679" cy="151161"/>
            </a:xfrm>
            <a:prstGeom prst="rect">
              <a:avLst/>
            </a:prstGeom>
          </p:spPr>
        </p:pic>
        <p:pic>
          <p:nvPicPr>
            <p:cNvPr id="119" name="object 119"/>
            <p:cNvPicPr/>
            <p:nvPr/>
          </p:nvPicPr>
          <p:blipFill>
            <a:blip r:embed="rId107" cstate="print"/>
            <a:stretch>
              <a:fillRect/>
            </a:stretch>
          </p:blipFill>
          <p:spPr>
            <a:xfrm>
              <a:off x="5441537" y="4582286"/>
              <a:ext cx="99250" cy="109918"/>
            </a:xfrm>
            <a:prstGeom prst="rect">
              <a:avLst/>
            </a:prstGeom>
          </p:spPr>
        </p:pic>
        <p:pic>
          <p:nvPicPr>
            <p:cNvPr id="120" name="object 120"/>
            <p:cNvPicPr/>
            <p:nvPr/>
          </p:nvPicPr>
          <p:blipFill>
            <a:blip r:embed="rId108" cstate="print"/>
            <a:stretch>
              <a:fillRect/>
            </a:stretch>
          </p:blipFill>
          <p:spPr>
            <a:xfrm>
              <a:off x="5565171" y="4583810"/>
              <a:ext cx="99155" cy="109918"/>
            </a:xfrm>
            <a:prstGeom prst="rect">
              <a:avLst/>
            </a:prstGeom>
          </p:spPr>
        </p:pic>
        <p:pic>
          <p:nvPicPr>
            <p:cNvPr id="121" name="object 121"/>
            <p:cNvPicPr/>
            <p:nvPr/>
          </p:nvPicPr>
          <p:blipFill>
            <a:blip r:embed="rId109" cstate="print"/>
            <a:stretch>
              <a:fillRect/>
            </a:stretch>
          </p:blipFill>
          <p:spPr>
            <a:xfrm>
              <a:off x="5690235" y="4560951"/>
              <a:ext cx="283844" cy="132778"/>
            </a:xfrm>
            <a:prstGeom prst="rect">
              <a:avLst/>
            </a:prstGeom>
          </p:spPr>
        </p:pic>
        <p:pic>
          <p:nvPicPr>
            <p:cNvPr id="122" name="object 122"/>
            <p:cNvPicPr/>
            <p:nvPr/>
          </p:nvPicPr>
          <p:blipFill>
            <a:blip r:embed="rId110" cstate="print"/>
            <a:stretch>
              <a:fillRect/>
            </a:stretch>
          </p:blipFill>
          <p:spPr>
            <a:xfrm>
              <a:off x="5999988" y="4582286"/>
              <a:ext cx="187642" cy="111442"/>
            </a:xfrm>
            <a:prstGeom prst="rect">
              <a:avLst/>
            </a:prstGeom>
          </p:spPr>
        </p:pic>
        <p:pic>
          <p:nvPicPr>
            <p:cNvPr id="123" name="object 123"/>
            <p:cNvPicPr/>
            <p:nvPr/>
          </p:nvPicPr>
          <p:blipFill>
            <a:blip r:embed="rId111" cstate="print"/>
            <a:stretch>
              <a:fillRect/>
            </a:stretch>
          </p:blipFill>
          <p:spPr>
            <a:xfrm>
              <a:off x="6207537" y="4582286"/>
              <a:ext cx="80772" cy="111442"/>
            </a:xfrm>
            <a:prstGeom prst="rect">
              <a:avLst/>
            </a:prstGeom>
          </p:spPr>
        </p:pic>
        <p:pic>
          <p:nvPicPr>
            <p:cNvPr id="124" name="object 124"/>
            <p:cNvPicPr/>
            <p:nvPr/>
          </p:nvPicPr>
          <p:blipFill>
            <a:blip r:embed="rId112" cstate="print"/>
            <a:stretch>
              <a:fillRect/>
            </a:stretch>
          </p:blipFill>
          <p:spPr>
            <a:xfrm>
              <a:off x="6355461" y="4582286"/>
              <a:ext cx="99155" cy="111442"/>
            </a:xfrm>
            <a:prstGeom prst="rect">
              <a:avLst/>
            </a:prstGeom>
          </p:spPr>
        </p:pic>
        <p:pic>
          <p:nvPicPr>
            <p:cNvPr id="125" name="object 125"/>
            <p:cNvPicPr/>
            <p:nvPr/>
          </p:nvPicPr>
          <p:blipFill>
            <a:blip r:embed="rId113" cstate="print"/>
            <a:stretch>
              <a:fillRect/>
            </a:stretch>
          </p:blipFill>
          <p:spPr>
            <a:xfrm>
              <a:off x="6477571" y="4582286"/>
              <a:ext cx="99155" cy="109918"/>
            </a:xfrm>
            <a:prstGeom prst="rect">
              <a:avLst/>
            </a:prstGeom>
          </p:spPr>
        </p:pic>
        <p:pic>
          <p:nvPicPr>
            <p:cNvPr id="126" name="object 126"/>
            <p:cNvPicPr/>
            <p:nvPr/>
          </p:nvPicPr>
          <p:blipFill>
            <a:blip r:embed="rId114" cstate="print"/>
            <a:stretch>
              <a:fillRect/>
            </a:stretch>
          </p:blipFill>
          <p:spPr>
            <a:xfrm>
              <a:off x="6596538" y="4541043"/>
              <a:ext cx="183070" cy="152685"/>
            </a:xfrm>
            <a:prstGeom prst="rect">
              <a:avLst/>
            </a:prstGeom>
          </p:spPr>
        </p:pic>
        <p:pic>
          <p:nvPicPr>
            <p:cNvPr id="127" name="object 127"/>
            <p:cNvPicPr/>
            <p:nvPr/>
          </p:nvPicPr>
          <p:blipFill>
            <a:blip r:embed="rId115" cstate="print"/>
            <a:stretch>
              <a:fillRect/>
            </a:stretch>
          </p:blipFill>
          <p:spPr>
            <a:xfrm>
              <a:off x="6799516" y="4582286"/>
              <a:ext cx="100679" cy="157257"/>
            </a:xfrm>
            <a:prstGeom prst="rect">
              <a:avLst/>
            </a:prstGeom>
          </p:spPr>
        </p:pic>
        <p:pic>
          <p:nvPicPr>
            <p:cNvPr id="128" name="object 128"/>
            <p:cNvPicPr/>
            <p:nvPr/>
          </p:nvPicPr>
          <p:blipFill>
            <a:blip r:embed="rId116" cstate="print"/>
            <a:stretch>
              <a:fillRect/>
            </a:stretch>
          </p:blipFill>
          <p:spPr>
            <a:xfrm>
              <a:off x="6927627" y="4583810"/>
              <a:ext cx="99155" cy="109918"/>
            </a:xfrm>
            <a:prstGeom prst="rect">
              <a:avLst/>
            </a:prstGeom>
          </p:spPr>
        </p:pic>
        <p:pic>
          <p:nvPicPr>
            <p:cNvPr id="129" name="object 129"/>
            <p:cNvPicPr/>
            <p:nvPr/>
          </p:nvPicPr>
          <p:blipFill>
            <a:blip r:embed="rId117" cstate="print"/>
            <a:stretch>
              <a:fillRect/>
            </a:stretch>
          </p:blipFill>
          <p:spPr>
            <a:xfrm>
              <a:off x="7054310" y="4582286"/>
              <a:ext cx="195262" cy="111442"/>
            </a:xfrm>
            <a:prstGeom prst="rect">
              <a:avLst/>
            </a:prstGeom>
          </p:spPr>
        </p:pic>
        <p:pic>
          <p:nvPicPr>
            <p:cNvPr id="130" name="object 130"/>
            <p:cNvPicPr/>
            <p:nvPr/>
          </p:nvPicPr>
          <p:blipFill>
            <a:blip r:embed="rId118" cstate="print"/>
            <a:stretch>
              <a:fillRect/>
            </a:stretch>
          </p:blipFill>
          <p:spPr>
            <a:xfrm>
              <a:off x="7316724" y="4582286"/>
              <a:ext cx="196786" cy="111442"/>
            </a:xfrm>
            <a:prstGeom prst="rect">
              <a:avLst/>
            </a:prstGeom>
          </p:spPr>
        </p:pic>
        <p:pic>
          <p:nvPicPr>
            <p:cNvPr id="131" name="object 131"/>
            <p:cNvPicPr/>
            <p:nvPr/>
          </p:nvPicPr>
          <p:blipFill>
            <a:blip r:embed="rId119" cstate="print"/>
            <a:stretch>
              <a:fillRect/>
            </a:stretch>
          </p:blipFill>
          <p:spPr>
            <a:xfrm>
              <a:off x="7586757" y="4582286"/>
              <a:ext cx="335660" cy="157257"/>
            </a:xfrm>
            <a:prstGeom prst="rect">
              <a:avLst/>
            </a:prstGeom>
          </p:spPr>
        </p:pic>
        <p:pic>
          <p:nvPicPr>
            <p:cNvPr id="132" name="object 132"/>
            <p:cNvPicPr/>
            <p:nvPr/>
          </p:nvPicPr>
          <p:blipFill>
            <a:blip r:embed="rId120" cstate="print"/>
            <a:stretch>
              <a:fillRect/>
            </a:stretch>
          </p:blipFill>
          <p:spPr>
            <a:xfrm>
              <a:off x="7949850" y="4542567"/>
              <a:ext cx="99155" cy="151161"/>
            </a:xfrm>
            <a:prstGeom prst="rect">
              <a:avLst/>
            </a:prstGeom>
          </p:spPr>
        </p:pic>
        <p:pic>
          <p:nvPicPr>
            <p:cNvPr id="133" name="object 133"/>
            <p:cNvPicPr/>
            <p:nvPr/>
          </p:nvPicPr>
          <p:blipFill>
            <a:blip r:embed="rId121" cstate="print"/>
            <a:stretch>
              <a:fillRect/>
            </a:stretch>
          </p:blipFill>
          <p:spPr>
            <a:xfrm>
              <a:off x="8071961" y="4582521"/>
              <a:ext cx="96107" cy="111208"/>
            </a:xfrm>
            <a:prstGeom prst="rect">
              <a:avLst/>
            </a:prstGeom>
          </p:spPr>
        </p:pic>
        <p:pic>
          <p:nvPicPr>
            <p:cNvPr id="134" name="object 134"/>
            <p:cNvPicPr/>
            <p:nvPr/>
          </p:nvPicPr>
          <p:blipFill>
            <a:blip r:embed="rId122" cstate="print"/>
            <a:stretch>
              <a:fillRect/>
            </a:stretch>
          </p:blipFill>
          <p:spPr>
            <a:xfrm>
              <a:off x="8193976" y="4582286"/>
              <a:ext cx="70199" cy="109918"/>
            </a:xfrm>
            <a:prstGeom prst="rect">
              <a:avLst/>
            </a:prstGeom>
          </p:spPr>
        </p:pic>
        <p:pic>
          <p:nvPicPr>
            <p:cNvPr id="135" name="object 135"/>
            <p:cNvPicPr/>
            <p:nvPr/>
          </p:nvPicPr>
          <p:blipFill>
            <a:blip r:embed="rId123" cstate="print"/>
            <a:stretch>
              <a:fillRect/>
            </a:stretch>
          </p:blipFill>
          <p:spPr>
            <a:xfrm>
              <a:off x="8326754" y="4582521"/>
              <a:ext cx="96107" cy="111208"/>
            </a:xfrm>
            <a:prstGeom prst="rect">
              <a:avLst/>
            </a:prstGeom>
          </p:spPr>
        </p:pic>
        <p:pic>
          <p:nvPicPr>
            <p:cNvPr id="136" name="object 136"/>
            <p:cNvPicPr/>
            <p:nvPr/>
          </p:nvPicPr>
          <p:blipFill>
            <a:blip r:embed="rId124" cstate="print"/>
            <a:stretch>
              <a:fillRect/>
            </a:stretch>
          </p:blipFill>
          <p:spPr>
            <a:xfrm>
              <a:off x="8500681" y="4541138"/>
              <a:ext cx="1304448" cy="152590"/>
            </a:xfrm>
            <a:prstGeom prst="rect">
              <a:avLst/>
            </a:prstGeom>
          </p:spPr>
        </p:pic>
        <p:pic>
          <p:nvPicPr>
            <p:cNvPr id="137" name="object 137"/>
            <p:cNvPicPr/>
            <p:nvPr/>
          </p:nvPicPr>
          <p:blipFill>
            <a:blip r:embed="rId125" cstate="print"/>
            <a:stretch>
              <a:fillRect/>
            </a:stretch>
          </p:blipFill>
          <p:spPr>
            <a:xfrm>
              <a:off x="6648450" y="4854130"/>
              <a:ext cx="1193101" cy="198500"/>
            </a:xfrm>
            <a:prstGeom prst="rect">
              <a:avLst/>
            </a:prstGeom>
          </p:spPr>
        </p:pic>
      </p:grpSp>
      <p:sp>
        <p:nvSpPr>
          <p:cNvPr id="138" name="object 138"/>
          <p:cNvSpPr/>
          <p:nvPr/>
        </p:nvSpPr>
        <p:spPr>
          <a:xfrm>
            <a:off x="258699" y="2921031"/>
            <a:ext cx="346710" cy="0"/>
          </a:xfrm>
          <a:custGeom>
            <a:avLst/>
            <a:gdLst/>
            <a:ahLst/>
            <a:cxnLst/>
            <a:rect l="l" t="t" r="r" b="b"/>
            <a:pathLst>
              <a:path w="346709">
                <a:moveTo>
                  <a:pt x="0" y="0"/>
                </a:moveTo>
                <a:lnTo>
                  <a:pt x="346328" y="0"/>
                </a:lnTo>
              </a:path>
            </a:pathLst>
          </a:custGeom>
          <a:ln w="16792">
            <a:solidFill>
              <a:srgbClr val="2121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258699" y="2986658"/>
            <a:ext cx="173990" cy="0"/>
          </a:xfrm>
          <a:custGeom>
            <a:avLst/>
            <a:gdLst/>
            <a:ahLst/>
            <a:cxnLst/>
            <a:rect l="l" t="t" r="r" b="b"/>
            <a:pathLst>
              <a:path w="173990">
                <a:moveTo>
                  <a:pt x="0" y="0"/>
                </a:moveTo>
                <a:lnTo>
                  <a:pt x="173926" y="0"/>
                </a:lnTo>
              </a:path>
            </a:pathLst>
          </a:custGeom>
          <a:ln w="16792">
            <a:solidFill>
              <a:srgbClr val="2121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399097" y="5622130"/>
            <a:ext cx="44450" cy="66040"/>
          </a:xfrm>
          <a:custGeom>
            <a:avLst/>
            <a:gdLst/>
            <a:ahLst/>
            <a:cxnLst/>
            <a:rect l="l" t="t" r="r" b="b"/>
            <a:pathLst>
              <a:path w="44450" h="66039">
                <a:moveTo>
                  <a:pt x="0" y="62579"/>
                </a:moveTo>
                <a:lnTo>
                  <a:pt x="0" y="53435"/>
                </a:lnTo>
                <a:lnTo>
                  <a:pt x="6095" y="56483"/>
                </a:lnTo>
                <a:lnTo>
                  <a:pt x="12191" y="56483"/>
                </a:lnTo>
                <a:lnTo>
                  <a:pt x="15239" y="58007"/>
                </a:lnTo>
                <a:lnTo>
                  <a:pt x="22859" y="58007"/>
                </a:lnTo>
                <a:lnTo>
                  <a:pt x="27431" y="56483"/>
                </a:lnTo>
                <a:lnTo>
                  <a:pt x="28955" y="54959"/>
                </a:lnTo>
                <a:lnTo>
                  <a:pt x="32003" y="53435"/>
                </a:lnTo>
                <a:lnTo>
                  <a:pt x="33527" y="50387"/>
                </a:lnTo>
                <a:lnTo>
                  <a:pt x="33527" y="42767"/>
                </a:lnTo>
                <a:lnTo>
                  <a:pt x="32003" y="39719"/>
                </a:lnTo>
                <a:lnTo>
                  <a:pt x="25907" y="36671"/>
                </a:lnTo>
                <a:lnTo>
                  <a:pt x="10667" y="36671"/>
                </a:lnTo>
                <a:lnTo>
                  <a:pt x="10667" y="27527"/>
                </a:lnTo>
                <a:lnTo>
                  <a:pt x="25907" y="27527"/>
                </a:lnTo>
                <a:lnTo>
                  <a:pt x="32003" y="24479"/>
                </a:lnTo>
                <a:lnTo>
                  <a:pt x="32003" y="13715"/>
                </a:lnTo>
                <a:lnTo>
                  <a:pt x="27431" y="9143"/>
                </a:lnTo>
                <a:lnTo>
                  <a:pt x="13715" y="9143"/>
                </a:lnTo>
                <a:lnTo>
                  <a:pt x="12191" y="10667"/>
                </a:lnTo>
                <a:lnTo>
                  <a:pt x="6095" y="13715"/>
                </a:lnTo>
                <a:lnTo>
                  <a:pt x="1523" y="6095"/>
                </a:lnTo>
                <a:lnTo>
                  <a:pt x="6095" y="1523"/>
                </a:lnTo>
                <a:lnTo>
                  <a:pt x="13715" y="0"/>
                </a:lnTo>
                <a:lnTo>
                  <a:pt x="27431" y="0"/>
                </a:lnTo>
                <a:lnTo>
                  <a:pt x="33527" y="1523"/>
                </a:lnTo>
                <a:lnTo>
                  <a:pt x="36575" y="4571"/>
                </a:lnTo>
                <a:lnTo>
                  <a:pt x="39623" y="6095"/>
                </a:lnTo>
                <a:lnTo>
                  <a:pt x="42671" y="10667"/>
                </a:lnTo>
                <a:lnTo>
                  <a:pt x="42671" y="15239"/>
                </a:lnTo>
                <a:lnTo>
                  <a:pt x="42671" y="19811"/>
                </a:lnTo>
                <a:lnTo>
                  <a:pt x="41147" y="22955"/>
                </a:lnTo>
                <a:lnTo>
                  <a:pt x="38099" y="26003"/>
                </a:lnTo>
                <a:lnTo>
                  <a:pt x="36575" y="29051"/>
                </a:lnTo>
                <a:lnTo>
                  <a:pt x="32003" y="30575"/>
                </a:lnTo>
                <a:lnTo>
                  <a:pt x="28955" y="30575"/>
                </a:lnTo>
                <a:lnTo>
                  <a:pt x="28955" y="32099"/>
                </a:lnTo>
                <a:lnTo>
                  <a:pt x="33527" y="32099"/>
                </a:lnTo>
                <a:lnTo>
                  <a:pt x="38099" y="33623"/>
                </a:lnTo>
                <a:lnTo>
                  <a:pt x="39623" y="36671"/>
                </a:lnTo>
                <a:lnTo>
                  <a:pt x="42671" y="39719"/>
                </a:lnTo>
                <a:lnTo>
                  <a:pt x="44195" y="42767"/>
                </a:lnTo>
                <a:lnTo>
                  <a:pt x="44195" y="53435"/>
                </a:lnTo>
                <a:lnTo>
                  <a:pt x="41148" y="58007"/>
                </a:lnTo>
                <a:lnTo>
                  <a:pt x="38099" y="61055"/>
                </a:lnTo>
                <a:lnTo>
                  <a:pt x="33527" y="64103"/>
                </a:lnTo>
                <a:lnTo>
                  <a:pt x="27431" y="65627"/>
                </a:lnTo>
                <a:lnTo>
                  <a:pt x="6096" y="65627"/>
                </a:lnTo>
                <a:lnTo>
                  <a:pt x="0" y="62579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41" name="object 141"/>
          <p:cNvPicPr/>
          <p:nvPr/>
        </p:nvPicPr>
        <p:blipFill>
          <a:blip r:embed="rId126" cstate="print"/>
          <a:stretch>
            <a:fillRect/>
          </a:stretch>
        </p:blipFill>
        <p:spPr>
          <a:xfrm>
            <a:off x="259079" y="326136"/>
            <a:ext cx="344424" cy="233171"/>
          </a:xfrm>
          <a:prstGeom prst="rect">
            <a:avLst/>
          </a:prstGeom>
        </p:spPr>
      </p:pic>
      <p:grpSp>
        <p:nvGrpSpPr>
          <p:cNvPr id="142" name="object 142"/>
          <p:cNvGrpSpPr/>
          <p:nvPr/>
        </p:nvGrpSpPr>
        <p:grpSpPr>
          <a:xfrm>
            <a:off x="725424" y="877824"/>
            <a:ext cx="3528060" cy="4402455"/>
            <a:chOff x="725424" y="877824"/>
            <a:chExt cx="3528060" cy="4402455"/>
          </a:xfrm>
        </p:grpSpPr>
        <p:pic>
          <p:nvPicPr>
            <p:cNvPr id="143" name="object 143"/>
            <p:cNvPicPr/>
            <p:nvPr/>
          </p:nvPicPr>
          <p:blipFill>
            <a:blip r:embed="rId127" cstate="print"/>
            <a:stretch>
              <a:fillRect/>
            </a:stretch>
          </p:blipFill>
          <p:spPr>
            <a:xfrm>
              <a:off x="725424" y="877824"/>
              <a:ext cx="3528059" cy="4384547"/>
            </a:xfrm>
            <a:prstGeom prst="rect">
              <a:avLst/>
            </a:prstGeom>
          </p:spPr>
        </p:pic>
        <p:pic>
          <p:nvPicPr>
            <p:cNvPr id="144" name="object 144"/>
            <p:cNvPicPr/>
            <p:nvPr/>
          </p:nvPicPr>
          <p:blipFill>
            <a:blip r:embed="rId128" cstate="print"/>
            <a:stretch>
              <a:fillRect/>
            </a:stretch>
          </p:blipFill>
          <p:spPr>
            <a:xfrm>
              <a:off x="906780" y="1057656"/>
              <a:ext cx="3009900" cy="3866388"/>
            </a:xfrm>
            <a:prstGeom prst="rect">
              <a:avLst/>
            </a:prstGeom>
          </p:spPr>
        </p:pic>
        <p:pic>
          <p:nvPicPr>
            <p:cNvPr id="145" name="object 145"/>
            <p:cNvPicPr/>
            <p:nvPr/>
          </p:nvPicPr>
          <p:blipFill>
            <a:blip r:embed="rId129" cstate="print"/>
            <a:stretch>
              <a:fillRect/>
            </a:stretch>
          </p:blipFill>
          <p:spPr>
            <a:xfrm>
              <a:off x="1502187" y="5165597"/>
              <a:ext cx="1868995" cy="11449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640146" y="672224"/>
            <a:ext cx="3418840" cy="4629785"/>
            <a:chOff x="6640146" y="672224"/>
            <a:chExt cx="3418840" cy="462978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40146" y="672224"/>
              <a:ext cx="3418253" cy="462965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761988" y="778764"/>
              <a:ext cx="3240023" cy="4242816"/>
            </a:xfrm>
            <a:prstGeom prst="rect">
              <a:avLst/>
            </a:prstGeom>
          </p:spPr>
        </p:pic>
      </p:grpSp>
      <p:sp>
        <p:nvSpPr>
          <p:cNvPr id="5" name="object 5"/>
          <p:cNvSpPr/>
          <p:nvPr/>
        </p:nvSpPr>
        <p:spPr>
          <a:xfrm>
            <a:off x="258699" y="2921031"/>
            <a:ext cx="346710" cy="0"/>
          </a:xfrm>
          <a:custGeom>
            <a:avLst/>
            <a:gdLst/>
            <a:ahLst/>
            <a:cxnLst/>
            <a:rect l="l" t="t" r="r" b="b"/>
            <a:pathLst>
              <a:path w="346709">
                <a:moveTo>
                  <a:pt x="0" y="0"/>
                </a:moveTo>
                <a:lnTo>
                  <a:pt x="346328" y="0"/>
                </a:lnTo>
              </a:path>
            </a:pathLst>
          </a:custGeom>
          <a:ln w="16792">
            <a:solidFill>
              <a:srgbClr val="2121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58699" y="2986658"/>
            <a:ext cx="173990" cy="0"/>
          </a:xfrm>
          <a:custGeom>
            <a:avLst/>
            <a:gdLst/>
            <a:ahLst/>
            <a:cxnLst/>
            <a:rect l="l" t="t" r="r" b="b"/>
            <a:pathLst>
              <a:path w="173990">
                <a:moveTo>
                  <a:pt x="0" y="0"/>
                </a:moveTo>
                <a:lnTo>
                  <a:pt x="173926" y="0"/>
                </a:lnTo>
              </a:path>
            </a:pathLst>
          </a:custGeom>
          <a:ln w="16792">
            <a:solidFill>
              <a:srgbClr val="2121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97573" y="5622130"/>
            <a:ext cx="48895" cy="66040"/>
          </a:xfrm>
          <a:custGeom>
            <a:avLst/>
            <a:gdLst/>
            <a:ahLst/>
            <a:cxnLst/>
            <a:rect l="l" t="t" r="r" b="b"/>
            <a:pathLst>
              <a:path w="48895" h="66039">
                <a:moveTo>
                  <a:pt x="39624" y="50387"/>
                </a:moveTo>
                <a:lnTo>
                  <a:pt x="39624" y="42767"/>
                </a:lnTo>
                <a:lnTo>
                  <a:pt x="48863" y="42767"/>
                </a:lnTo>
                <a:lnTo>
                  <a:pt x="48863" y="50387"/>
                </a:lnTo>
                <a:lnTo>
                  <a:pt x="39624" y="50387"/>
                </a:lnTo>
                <a:close/>
              </a:path>
              <a:path w="48895" h="66039">
                <a:moveTo>
                  <a:pt x="0" y="50387"/>
                </a:moveTo>
                <a:lnTo>
                  <a:pt x="0" y="42767"/>
                </a:lnTo>
                <a:lnTo>
                  <a:pt x="28956" y="0"/>
                </a:lnTo>
                <a:lnTo>
                  <a:pt x="39624" y="0"/>
                </a:lnTo>
                <a:lnTo>
                  <a:pt x="39624" y="65627"/>
                </a:lnTo>
                <a:lnTo>
                  <a:pt x="30480" y="65627"/>
                </a:lnTo>
                <a:lnTo>
                  <a:pt x="30480" y="12192"/>
                </a:lnTo>
                <a:lnTo>
                  <a:pt x="28956" y="12192"/>
                </a:lnTo>
                <a:lnTo>
                  <a:pt x="28956" y="13716"/>
                </a:lnTo>
                <a:lnTo>
                  <a:pt x="25908" y="19812"/>
                </a:lnTo>
                <a:lnTo>
                  <a:pt x="9144" y="42767"/>
                </a:lnTo>
                <a:lnTo>
                  <a:pt x="9144" y="50387"/>
                </a:lnTo>
                <a:lnTo>
                  <a:pt x="0" y="50387"/>
                </a:lnTo>
                <a:close/>
              </a:path>
              <a:path w="48895" h="66039">
                <a:moveTo>
                  <a:pt x="28956" y="65627"/>
                </a:moveTo>
                <a:lnTo>
                  <a:pt x="28956" y="15240"/>
                </a:lnTo>
                <a:lnTo>
                  <a:pt x="30480" y="12192"/>
                </a:lnTo>
                <a:lnTo>
                  <a:pt x="30480" y="65627"/>
                </a:lnTo>
                <a:lnTo>
                  <a:pt x="28956" y="65627"/>
                </a:lnTo>
                <a:close/>
              </a:path>
              <a:path w="48895" h="66039">
                <a:moveTo>
                  <a:pt x="9144" y="50387"/>
                </a:moveTo>
                <a:lnTo>
                  <a:pt x="9144" y="42767"/>
                </a:lnTo>
                <a:lnTo>
                  <a:pt x="28956" y="42767"/>
                </a:lnTo>
                <a:lnTo>
                  <a:pt x="28956" y="50387"/>
                </a:lnTo>
                <a:lnTo>
                  <a:pt x="9144" y="50387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object 8"/>
          <p:cNvGrpSpPr/>
          <p:nvPr/>
        </p:nvGrpSpPr>
        <p:grpSpPr>
          <a:xfrm>
            <a:off x="1126902" y="387857"/>
            <a:ext cx="1911985" cy="693420"/>
            <a:chOff x="1126902" y="387857"/>
            <a:chExt cx="1911985" cy="693420"/>
          </a:xfrm>
        </p:grpSpPr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36046" y="387857"/>
              <a:ext cx="1902523" cy="691705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126902" y="795527"/>
              <a:ext cx="229235" cy="285750"/>
            </a:xfrm>
            <a:custGeom>
              <a:avLst/>
              <a:gdLst/>
              <a:ahLst/>
              <a:cxnLst/>
              <a:rect l="l" t="t" r="r" b="b"/>
              <a:pathLst>
                <a:path w="229234" h="285750">
                  <a:moveTo>
                    <a:pt x="0" y="253460"/>
                  </a:moveTo>
                  <a:lnTo>
                    <a:pt x="21336" y="206121"/>
                  </a:lnTo>
                  <a:lnTo>
                    <a:pt x="30789" y="211789"/>
                  </a:lnTo>
                  <a:lnTo>
                    <a:pt x="40957" y="217181"/>
                  </a:lnTo>
                  <a:lnTo>
                    <a:pt x="87868" y="232886"/>
                  </a:lnTo>
                  <a:lnTo>
                    <a:pt x="112871" y="235172"/>
                  </a:lnTo>
                  <a:lnTo>
                    <a:pt x="125491" y="234600"/>
                  </a:lnTo>
                  <a:lnTo>
                    <a:pt x="162829" y="216991"/>
                  </a:lnTo>
                  <a:lnTo>
                    <a:pt x="166306" y="204597"/>
                  </a:lnTo>
                  <a:lnTo>
                    <a:pt x="166306" y="198501"/>
                  </a:lnTo>
                  <a:lnTo>
                    <a:pt x="163163" y="192405"/>
                  </a:lnTo>
                  <a:lnTo>
                    <a:pt x="158591" y="187833"/>
                  </a:lnTo>
                  <a:lnTo>
                    <a:pt x="152495" y="184785"/>
                  </a:lnTo>
                  <a:lnTo>
                    <a:pt x="146399" y="180213"/>
                  </a:lnTo>
                  <a:lnTo>
                    <a:pt x="138779" y="178689"/>
                  </a:lnTo>
                  <a:lnTo>
                    <a:pt x="132254" y="176388"/>
                  </a:lnTo>
                  <a:lnTo>
                    <a:pt x="124301" y="174069"/>
                  </a:lnTo>
                  <a:lnTo>
                    <a:pt x="115204" y="171750"/>
                  </a:lnTo>
                  <a:lnTo>
                    <a:pt x="105251" y="169449"/>
                  </a:lnTo>
                  <a:lnTo>
                    <a:pt x="90734" y="165782"/>
                  </a:lnTo>
                  <a:lnTo>
                    <a:pt x="44886" y="150185"/>
                  </a:lnTo>
                  <a:lnTo>
                    <a:pt x="13811" y="120936"/>
                  </a:lnTo>
                  <a:lnTo>
                    <a:pt x="6096" y="85534"/>
                  </a:lnTo>
                  <a:lnTo>
                    <a:pt x="6715" y="74097"/>
                  </a:lnTo>
                  <a:lnTo>
                    <a:pt x="25765" y="33274"/>
                  </a:lnTo>
                  <a:lnTo>
                    <a:pt x="57912" y="12191"/>
                  </a:lnTo>
                  <a:lnTo>
                    <a:pt x="103426" y="833"/>
                  </a:lnTo>
                  <a:lnTo>
                    <a:pt x="122015" y="0"/>
                  </a:lnTo>
                  <a:lnTo>
                    <a:pt x="134827" y="309"/>
                  </a:lnTo>
                  <a:lnTo>
                    <a:pt x="173926" y="6096"/>
                  </a:lnTo>
                  <a:lnTo>
                    <a:pt x="218122" y="24384"/>
                  </a:lnTo>
                  <a:lnTo>
                    <a:pt x="198310" y="73247"/>
                  </a:lnTo>
                  <a:lnTo>
                    <a:pt x="178864" y="63484"/>
                  </a:lnTo>
                  <a:lnTo>
                    <a:pt x="159400" y="56864"/>
                  </a:lnTo>
                  <a:lnTo>
                    <a:pt x="139937" y="53101"/>
                  </a:lnTo>
                  <a:lnTo>
                    <a:pt x="120491" y="51911"/>
                  </a:lnTo>
                  <a:lnTo>
                    <a:pt x="108513" y="52458"/>
                  </a:lnTo>
                  <a:lnTo>
                    <a:pt x="71830" y="69830"/>
                  </a:lnTo>
                  <a:lnTo>
                    <a:pt x="68580" y="82486"/>
                  </a:lnTo>
                  <a:lnTo>
                    <a:pt x="69462" y="89034"/>
                  </a:lnTo>
                  <a:lnTo>
                    <a:pt x="102012" y="110680"/>
                  </a:lnTo>
                  <a:lnTo>
                    <a:pt x="143294" y="121220"/>
                  </a:lnTo>
                  <a:lnTo>
                    <a:pt x="156924" y="125206"/>
                  </a:lnTo>
                  <a:lnTo>
                    <a:pt x="199263" y="142017"/>
                  </a:lnTo>
                  <a:lnTo>
                    <a:pt x="225361" y="175021"/>
                  </a:lnTo>
                  <a:lnTo>
                    <a:pt x="228790" y="200025"/>
                  </a:lnTo>
                  <a:lnTo>
                    <a:pt x="227957" y="211422"/>
                  </a:lnTo>
                  <a:lnTo>
                    <a:pt x="208907" y="252509"/>
                  </a:lnTo>
                  <a:lnTo>
                    <a:pt x="176974" y="274891"/>
                  </a:lnTo>
                  <a:lnTo>
                    <a:pt x="130589" y="284964"/>
                  </a:lnTo>
                  <a:lnTo>
                    <a:pt x="112871" y="285559"/>
                  </a:lnTo>
                  <a:lnTo>
                    <a:pt x="95997" y="284988"/>
                  </a:lnTo>
                  <a:lnTo>
                    <a:pt x="48768" y="276415"/>
                  </a:lnTo>
                  <a:lnTo>
                    <a:pt x="9977" y="260033"/>
                  </a:lnTo>
                  <a:lnTo>
                    <a:pt x="0" y="253460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83220" y="861155"/>
              <a:ext cx="231838" cy="218408"/>
            </a:xfrm>
            <a:prstGeom prst="rect">
              <a:avLst/>
            </a:prstGeom>
          </p:spPr>
        </p:pic>
      </p:grpSp>
      <p:grpSp>
        <p:nvGrpSpPr>
          <p:cNvPr id="12" name="object 12"/>
          <p:cNvGrpSpPr/>
          <p:nvPr/>
        </p:nvGrpSpPr>
        <p:grpSpPr>
          <a:xfrm>
            <a:off x="1125378" y="1623155"/>
            <a:ext cx="532765" cy="127000"/>
            <a:chOff x="1125378" y="1623155"/>
            <a:chExt cx="532765" cy="127000"/>
          </a:xfrm>
        </p:grpSpPr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25378" y="1623155"/>
              <a:ext cx="76200" cy="126682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23009" y="1653635"/>
              <a:ext cx="85439" cy="96202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35881" y="1653635"/>
              <a:ext cx="131254" cy="94678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486947" y="1653635"/>
              <a:ext cx="83915" cy="96202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592198" y="1653635"/>
              <a:ext cx="65627" cy="96202"/>
            </a:xfrm>
            <a:prstGeom prst="rect">
              <a:avLst/>
            </a:prstGeom>
          </p:spPr>
        </p:pic>
      </p:grpSp>
      <p:grpSp>
        <p:nvGrpSpPr>
          <p:cNvPr id="18" name="object 18"/>
          <p:cNvGrpSpPr/>
          <p:nvPr/>
        </p:nvGrpSpPr>
        <p:grpSpPr>
          <a:xfrm>
            <a:off x="1727930" y="1653635"/>
            <a:ext cx="281305" cy="96520"/>
            <a:chOff x="1727930" y="1653635"/>
            <a:chExt cx="281305" cy="96520"/>
          </a:xfrm>
        </p:grpSpPr>
        <p:pic>
          <p:nvPicPr>
            <p:cNvPr id="19" name="object 1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727930" y="1655159"/>
              <a:ext cx="77819" cy="94678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834800" y="1653635"/>
              <a:ext cx="77819" cy="94678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935480" y="1653635"/>
              <a:ext cx="73247" cy="96202"/>
            </a:xfrm>
            <a:prstGeom prst="rect">
              <a:avLst/>
            </a:prstGeom>
          </p:spPr>
        </p:pic>
      </p:grpSp>
      <p:grpSp>
        <p:nvGrpSpPr>
          <p:cNvPr id="22" name="object 22"/>
          <p:cNvGrpSpPr/>
          <p:nvPr/>
        </p:nvGrpSpPr>
        <p:grpSpPr>
          <a:xfrm>
            <a:off x="2088070" y="1615440"/>
            <a:ext cx="815340" cy="134620"/>
            <a:chOff x="2088070" y="1615440"/>
            <a:chExt cx="815340" cy="134620"/>
          </a:xfrm>
        </p:grpSpPr>
        <p:sp>
          <p:nvSpPr>
            <p:cNvPr id="23" name="object 23"/>
            <p:cNvSpPr/>
            <p:nvPr/>
          </p:nvSpPr>
          <p:spPr>
            <a:xfrm>
              <a:off x="2088070" y="1621536"/>
              <a:ext cx="17145" cy="127000"/>
            </a:xfrm>
            <a:custGeom>
              <a:avLst/>
              <a:gdLst/>
              <a:ahLst/>
              <a:cxnLst/>
              <a:rect l="l" t="t" r="r" b="b"/>
              <a:pathLst>
                <a:path w="17144" h="127000">
                  <a:moveTo>
                    <a:pt x="1524" y="126777"/>
                  </a:moveTo>
                  <a:lnTo>
                    <a:pt x="1524" y="33623"/>
                  </a:lnTo>
                  <a:lnTo>
                    <a:pt x="15240" y="33623"/>
                  </a:lnTo>
                  <a:lnTo>
                    <a:pt x="15240" y="126777"/>
                  </a:lnTo>
                  <a:lnTo>
                    <a:pt x="1524" y="126777"/>
                  </a:lnTo>
                  <a:close/>
                </a:path>
                <a:path w="17144" h="127000">
                  <a:moveTo>
                    <a:pt x="0" y="15335"/>
                  </a:moveTo>
                  <a:lnTo>
                    <a:pt x="0" y="3048"/>
                  </a:lnTo>
                  <a:lnTo>
                    <a:pt x="3048" y="0"/>
                  </a:lnTo>
                  <a:lnTo>
                    <a:pt x="12192" y="0"/>
                  </a:lnTo>
                  <a:lnTo>
                    <a:pt x="15240" y="3048"/>
                  </a:lnTo>
                  <a:lnTo>
                    <a:pt x="16764" y="6096"/>
                  </a:lnTo>
                  <a:lnTo>
                    <a:pt x="16764" y="12192"/>
                  </a:lnTo>
                  <a:lnTo>
                    <a:pt x="15240" y="15335"/>
                  </a:lnTo>
                  <a:lnTo>
                    <a:pt x="12192" y="18383"/>
                  </a:lnTo>
                  <a:lnTo>
                    <a:pt x="3048" y="18383"/>
                  </a:lnTo>
                  <a:lnTo>
                    <a:pt x="0" y="15335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130742" y="1653635"/>
              <a:ext cx="76295" cy="94678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229993" y="1633823"/>
              <a:ext cx="131159" cy="116014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382583" y="1621536"/>
              <a:ext cx="85343" cy="128301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489358" y="1655159"/>
              <a:ext cx="77819" cy="94678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591562" y="1621631"/>
              <a:ext cx="102203" cy="128206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715101" y="1615440"/>
              <a:ext cx="83915" cy="134397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826543" y="1653635"/>
              <a:ext cx="76295" cy="94678"/>
            </a:xfrm>
            <a:prstGeom prst="rect">
              <a:avLst/>
            </a:prstGeom>
          </p:spPr>
        </p:pic>
      </p:grpSp>
      <p:grpSp>
        <p:nvGrpSpPr>
          <p:cNvPr id="31" name="object 31"/>
          <p:cNvGrpSpPr/>
          <p:nvPr/>
        </p:nvGrpSpPr>
        <p:grpSpPr>
          <a:xfrm>
            <a:off x="2975991" y="1617059"/>
            <a:ext cx="610870" cy="133350"/>
            <a:chOff x="2975991" y="1617059"/>
            <a:chExt cx="610870" cy="133350"/>
          </a:xfrm>
        </p:grpSpPr>
        <p:pic>
          <p:nvPicPr>
            <p:cNvPr id="32" name="object 32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975991" y="1653635"/>
              <a:ext cx="67151" cy="96202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3062954" y="1653635"/>
              <a:ext cx="146494" cy="96202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3230784" y="1617059"/>
              <a:ext cx="80867" cy="132778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3340703" y="1621631"/>
              <a:ext cx="114394" cy="128206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3484150" y="1621631"/>
              <a:ext cx="102202" cy="128206"/>
            </a:xfrm>
            <a:prstGeom prst="rect">
              <a:avLst/>
            </a:prstGeom>
          </p:spPr>
        </p:pic>
      </p:grpSp>
      <p:pic>
        <p:nvPicPr>
          <p:cNvPr id="37" name="object 37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3754183" y="1617059"/>
            <a:ext cx="82391" cy="132778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3606164" y="1653635"/>
            <a:ext cx="73247" cy="96202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3860958" y="1653635"/>
            <a:ext cx="77819" cy="96202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4005929" y="1615440"/>
            <a:ext cx="845248" cy="174117"/>
          </a:xfrm>
          <a:prstGeom prst="rect">
            <a:avLst/>
          </a:prstGeom>
        </p:spPr>
      </p:pic>
      <p:grpSp>
        <p:nvGrpSpPr>
          <p:cNvPr id="41" name="object 41"/>
          <p:cNvGrpSpPr/>
          <p:nvPr/>
        </p:nvGrpSpPr>
        <p:grpSpPr>
          <a:xfrm>
            <a:off x="4916709" y="1621631"/>
            <a:ext cx="206375" cy="128270"/>
            <a:chOff x="4916709" y="1621631"/>
            <a:chExt cx="206375" cy="128270"/>
          </a:xfrm>
        </p:grpSpPr>
        <p:pic>
          <p:nvPicPr>
            <p:cNvPr id="42" name="object 42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4916709" y="1653635"/>
              <a:ext cx="65627" cy="96202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5003768" y="1621631"/>
              <a:ext cx="17145" cy="127000"/>
            </a:xfrm>
            <a:custGeom>
              <a:avLst/>
              <a:gdLst/>
              <a:ahLst/>
              <a:cxnLst/>
              <a:rect l="l" t="t" r="r" b="b"/>
              <a:pathLst>
                <a:path w="17145" h="127000">
                  <a:moveTo>
                    <a:pt x="1524" y="126682"/>
                  </a:moveTo>
                  <a:lnTo>
                    <a:pt x="1524" y="33528"/>
                  </a:lnTo>
                  <a:lnTo>
                    <a:pt x="15240" y="33528"/>
                  </a:lnTo>
                  <a:lnTo>
                    <a:pt x="15240" y="126682"/>
                  </a:lnTo>
                  <a:lnTo>
                    <a:pt x="1524" y="126682"/>
                  </a:lnTo>
                  <a:close/>
                </a:path>
                <a:path w="17145" h="127000">
                  <a:moveTo>
                    <a:pt x="0" y="12192"/>
                  </a:moveTo>
                  <a:lnTo>
                    <a:pt x="0" y="6096"/>
                  </a:lnTo>
                  <a:lnTo>
                    <a:pt x="1524" y="3048"/>
                  </a:lnTo>
                  <a:lnTo>
                    <a:pt x="4572" y="0"/>
                  </a:lnTo>
                  <a:lnTo>
                    <a:pt x="13716" y="0"/>
                  </a:lnTo>
                  <a:lnTo>
                    <a:pt x="16764" y="3048"/>
                  </a:lnTo>
                  <a:lnTo>
                    <a:pt x="16764" y="15240"/>
                  </a:lnTo>
                  <a:lnTo>
                    <a:pt x="13716" y="18288"/>
                  </a:lnTo>
                  <a:lnTo>
                    <a:pt x="4572" y="18288"/>
                  </a:lnTo>
                  <a:lnTo>
                    <a:pt x="1524" y="15240"/>
                  </a:lnTo>
                  <a:lnTo>
                    <a:pt x="0" y="12192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4" name="object 44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5046535" y="1653635"/>
              <a:ext cx="76295" cy="94678"/>
            </a:xfrm>
            <a:prstGeom prst="rect">
              <a:avLst/>
            </a:prstGeom>
          </p:spPr>
        </p:pic>
      </p:grpSp>
      <p:grpSp>
        <p:nvGrpSpPr>
          <p:cNvPr id="45" name="object 45"/>
          <p:cNvGrpSpPr/>
          <p:nvPr/>
        </p:nvGrpSpPr>
        <p:grpSpPr>
          <a:xfrm>
            <a:off x="5189886" y="1615439"/>
            <a:ext cx="374015" cy="134620"/>
            <a:chOff x="5189886" y="1615439"/>
            <a:chExt cx="374015" cy="134620"/>
          </a:xfrm>
        </p:grpSpPr>
        <p:pic>
          <p:nvPicPr>
            <p:cNvPr id="46" name="object 46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5189886" y="1615439"/>
              <a:ext cx="83915" cy="132873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5299709" y="1653635"/>
              <a:ext cx="77819" cy="94678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5401913" y="1653635"/>
              <a:ext cx="77819" cy="96202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5499544" y="1653635"/>
              <a:ext cx="64103" cy="96202"/>
            </a:xfrm>
            <a:prstGeom prst="rect">
              <a:avLst/>
            </a:prstGeom>
          </p:spPr>
        </p:pic>
      </p:grpSp>
      <p:grpSp>
        <p:nvGrpSpPr>
          <p:cNvPr id="50" name="object 50"/>
          <p:cNvGrpSpPr/>
          <p:nvPr/>
        </p:nvGrpSpPr>
        <p:grpSpPr>
          <a:xfrm>
            <a:off x="5630798" y="1617059"/>
            <a:ext cx="184785" cy="133350"/>
            <a:chOff x="5630798" y="1617059"/>
            <a:chExt cx="184785" cy="133350"/>
          </a:xfrm>
        </p:grpSpPr>
        <p:pic>
          <p:nvPicPr>
            <p:cNvPr id="51" name="object 51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5630798" y="1617059"/>
              <a:ext cx="80867" cy="132778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5737574" y="1653635"/>
              <a:ext cx="77819" cy="96202"/>
            </a:xfrm>
            <a:prstGeom prst="rect">
              <a:avLst/>
            </a:prstGeom>
          </p:spPr>
        </p:pic>
      </p:grpSp>
      <p:grpSp>
        <p:nvGrpSpPr>
          <p:cNvPr id="53" name="object 53"/>
          <p:cNvGrpSpPr/>
          <p:nvPr/>
        </p:nvGrpSpPr>
        <p:grpSpPr>
          <a:xfrm>
            <a:off x="5888735" y="1616963"/>
            <a:ext cx="426084" cy="153035"/>
            <a:chOff x="5888735" y="1616963"/>
            <a:chExt cx="426084" cy="153035"/>
          </a:xfrm>
        </p:grpSpPr>
        <p:sp>
          <p:nvSpPr>
            <p:cNvPr id="54" name="object 54"/>
            <p:cNvSpPr/>
            <p:nvPr/>
          </p:nvSpPr>
          <p:spPr>
            <a:xfrm>
              <a:off x="5888735" y="1616963"/>
              <a:ext cx="15240" cy="131445"/>
            </a:xfrm>
            <a:custGeom>
              <a:avLst/>
              <a:gdLst/>
              <a:ahLst/>
              <a:cxnLst/>
              <a:rect l="l" t="t" r="r" b="b"/>
              <a:pathLst>
                <a:path w="15239" h="131444">
                  <a:moveTo>
                    <a:pt x="0" y="131064"/>
                  </a:moveTo>
                  <a:lnTo>
                    <a:pt x="0" y="0"/>
                  </a:lnTo>
                  <a:lnTo>
                    <a:pt x="15240" y="0"/>
                  </a:lnTo>
                  <a:lnTo>
                    <a:pt x="15240" y="131064"/>
                  </a:lnTo>
                  <a:lnTo>
                    <a:pt x="0" y="131064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5" name="object 5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929693" y="1655159"/>
              <a:ext cx="77819" cy="94678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6031991" y="1653635"/>
              <a:ext cx="67151" cy="96202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6118955" y="1653635"/>
              <a:ext cx="195357" cy="116109"/>
            </a:xfrm>
            <a:prstGeom prst="rect">
              <a:avLst/>
            </a:prstGeom>
          </p:spPr>
        </p:pic>
      </p:grpSp>
      <p:grpSp>
        <p:nvGrpSpPr>
          <p:cNvPr id="58" name="object 58"/>
          <p:cNvGrpSpPr/>
          <p:nvPr/>
        </p:nvGrpSpPr>
        <p:grpSpPr>
          <a:xfrm>
            <a:off x="1125378" y="1925478"/>
            <a:ext cx="291465" cy="135890"/>
            <a:chOff x="1125378" y="1925478"/>
            <a:chExt cx="291465" cy="135890"/>
          </a:xfrm>
        </p:grpSpPr>
        <p:pic>
          <p:nvPicPr>
            <p:cNvPr id="59" name="object 59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1125378" y="1925478"/>
              <a:ext cx="80772" cy="135826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1235202" y="1927002"/>
              <a:ext cx="77819" cy="93154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1338929" y="1925478"/>
              <a:ext cx="77819" cy="94678"/>
            </a:xfrm>
            <a:prstGeom prst="rect">
              <a:avLst/>
            </a:prstGeom>
          </p:spPr>
        </p:pic>
      </p:grpSp>
      <p:grpSp>
        <p:nvGrpSpPr>
          <p:cNvPr id="62" name="object 62"/>
          <p:cNvGrpSpPr/>
          <p:nvPr/>
        </p:nvGrpSpPr>
        <p:grpSpPr>
          <a:xfrm>
            <a:off x="1485423" y="1887283"/>
            <a:ext cx="495934" cy="133350"/>
            <a:chOff x="1485423" y="1887283"/>
            <a:chExt cx="495934" cy="133350"/>
          </a:xfrm>
        </p:grpSpPr>
        <p:pic>
          <p:nvPicPr>
            <p:cNvPr id="63" name="object 63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1485423" y="1887283"/>
              <a:ext cx="308133" cy="132873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1813464" y="1925478"/>
              <a:ext cx="67056" cy="94678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1903475" y="1925478"/>
              <a:ext cx="77819" cy="94678"/>
            </a:xfrm>
            <a:prstGeom prst="rect">
              <a:avLst/>
            </a:prstGeom>
          </p:spPr>
        </p:pic>
      </p:grpSp>
      <p:pic>
        <p:nvPicPr>
          <p:cNvPr id="66" name="object 66"/>
          <p:cNvPicPr/>
          <p:nvPr/>
        </p:nvPicPr>
        <p:blipFill>
          <a:blip r:embed="rId46" cstate="print"/>
          <a:stretch>
            <a:fillRect/>
          </a:stretch>
        </p:blipFill>
        <p:spPr>
          <a:xfrm>
            <a:off x="2048351" y="1887283"/>
            <a:ext cx="1090898" cy="132873"/>
          </a:xfrm>
          <a:prstGeom prst="rect">
            <a:avLst/>
          </a:prstGeom>
        </p:spPr>
      </p:pic>
      <p:pic>
        <p:nvPicPr>
          <p:cNvPr id="67" name="object 67"/>
          <p:cNvPicPr/>
          <p:nvPr/>
        </p:nvPicPr>
        <p:blipFill>
          <a:blip r:embed="rId47" cstate="print"/>
          <a:stretch>
            <a:fillRect/>
          </a:stretch>
        </p:blipFill>
        <p:spPr>
          <a:xfrm>
            <a:off x="3204876" y="1925478"/>
            <a:ext cx="73247" cy="94678"/>
          </a:xfrm>
          <a:prstGeom prst="rect">
            <a:avLst/>
          </a:prstGeom>
        </p:spPr>
      </p:pic>
      <p:pic>
        <p:nvPicPr>
          <p:cNvPr id="68" name="object 68"/>
          <p:cNvPicPr/>
          <p:nvPr/>
        </p:nvPicPr>
        <p:blipFill>
          <a:blip r:embed="rId48" cstate="print"/>
          <a:stretch>
            <a:fillRect/>
          </a:stretch>
        </p:blipFill>
        <p:spPr>
          <a:xfrm>
            <a:off x="3351371" y="1893379"/>
            <a:ext cx="1989486" cy="167925"/>
          </a:xfrm>
          <a:prstGeom prst="rect">
            <a:avLst/>
          </a:prstGeom>
        </p:spPr>
      </p:pic>
      <p:grpSp>
        <p:nvGrpSpPr>
          <p:cNvPr id="69" name="object 69"/>
          <p:cNvGrpSpPr/>
          <p:nvPr/>
        </p:nvGrpSpPr>
        <p:grpSpPr>
          <a:xfrm>
            <a:off x="5406485" y="1925478"/>
            <a:ext cx="186690" cy="94615"/>
            <a:chOff x="5406485" y="1925478"/>
            <a:chExt cx="186690" cy="94615"/>
          </a:xfrm>
        </p:grpSpPr>
        <p:pic>
          <p:nvPicPr>
            <p:cNvPr id="70" name="object 70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5406485" y="1925478"/>
              <a:ext cx="77819" cy="93154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5508688" y="1925478"/>
              <a:ext cx="83915" cy="94581"/>
            </a:xfrm>
            <a:prstGeom prst="rect">
              <a:avLst/>
            </a:prstGeom>
          </p:spPr>
        </p:pic>
      </p:grpSp>
      <p:pic>
        <p:nvPicPr>
          <p:cNvPr id="72" name="object 72"/>
          <p:cNvPicPr/>
          <p:nvPr/>
        </p:nvPicPr>
        <p:blipFill>
          <a:blip r:embed="rId51" cstate="print"/>
          <a:stretch>
            <a:fillRect/>
          </a:stretch>
        </p:blipFill>
        <p:spPr>
          <a:xfrm>
            <a:off x="5668898" y="1925478"/>
            <a:ext cx="80867" cy="135826"/>
          </a:xfrm>
          <a:prstGeom prst="rect">
            <a:avLst/>
          </a:prstGeom>
        </p:spPr>
      </p:pic>
      <p:grpSp>
        <p:nvGrpSpPr>
          <p:cNvPr id="73" name="object 73"/>
          <p:cNvGrpSpPr/>
          <p:nvPr/>
        </p:nvGrpSpPr>
        <p:grpSpPr>
          <a:xfrm>
            <a:off x="5774150" y="1887283"/>
            <a:ext cx="488315" cy="133350"/>
            <a:chOff x="5774150" y="1887283"/>
            <a:chExt cx="488315" cy="133350"/>
          </a:xfrm>
        </p:grpSpPr>
        <p:pic>
          <p:nvPicPr>
            <p:cNvPr id="74" name="object 74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5876448" y="1925478"/>
              <a:ext cx="77819" cy="94678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5774150" y="1927002"/>
              <a:ext cx="77819" cy="93154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5975604" y="1887283"/>
              <a:ext cx="80867" cy="132873"/>
            </a:xfrm>
            <a:prstGeom prst="rect">
              <a:avLst/>
            </a:prstGeom>
          </p:spPr>
        </p:pic>
        <p:pic>
          <p:nvPicPr>
            <p:cNvPr id="77" name="object 77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6080950" y="1925478"/>
              <a:ext cx="77819" cy="94678"/>
            </a:xfrm>
            <a:prstGeom prst="rect">
              <a:avLst/>
            </a:prstGeom>
          </p:spPr>
        </p:pic>
        <p:pic>
          <p:nvPicPr>
            <p:cNvPr id="78" name="object 78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6184582" y="1925478"/>
              <a:ext cx="77819" cy="93154"/>
            </a:xfrm>
            <a:prstGeom prst="rect">
              <a:avLst/>
            </a:prstGeom>
          </p:spPr>
        </p:pic>
      </p:grpSp>
      <p:pic>
        <p:nvPicPr>
          <p:cNvPr id="79" name="object 79"/>
          <p:cNvPicPr/>
          <p:nvPr/>
        </p:nvPicPr>
        <p:blipFill>
          <a:blip r:embed="rId57" cstate="print"/>
          <a:stretch>
            <a:fillRect/>
          </a:stretch>
        </p:blipFill>
        <p:spPr>
          <a:xfrm>
            <a:off x="1125378" y="2166747"/>
            <a:ext cx="1894903" cy="132778"/>
          </a:xfrm>
          <a:prstGeom prst="rect">
            <a:avLst/>
          </a:prstGeom>
        </p:spPr>
      </p:pic>
      <p:grpSp>
        <p:nvGrpSpPr>
          <p:cNvPr id="80" name="object 80"/>
          <p:cNvGrpSpPr/>
          <p:nvPr/>
        </p:nvGrpSpPr>
        <p:grpSpPr>
          <a:xfrm>
            <a:off x="3088957" y="2166747"/>
            <a:ext cx="1631314" cy="134620"/>
            <a:chOff x="3088957" y="2166747"/>
            <a:chExt cx="1631314" cy="134620"/>
          </a:xfrm>
        </p:grpSpPr>
        <p:pic>
          <p:nvPicPr>
            <p:cNvPr id="81" name="object 81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3088957" y="2166747"/>
              <a:ext cx="1540954" cy="132778"/>
            </a:xfrm>
            <a:prstGeom prst="rect">
              <a:avLst/>
            </a:prstGeom>
          </p:spPr>
        </p:pic>
        <p:sp>
          <p:nvSpPr>
            <p:cNvPr id="82" name="object 82"/>
            <p:cNvSpPr/>
            <p:nvPr/>
          </p:nvSpPr>
          <p:spPr>
            <a:xfrm>
              <a:off x="4660392" y="2167140"/>
              <a:ext cx="59690" cy="133985"/>
            </a:xfrm>
            <a:custGeom>
              <a:avLst/>
              <a:gdLst/>
              <a:ahLst/>
              <a:cxnLst/>
              <a:rect l="l" t="t" r="r" b="b"/>
              <a:pathLst>
                <a:path w="59689" h="133985">
                  <a:moveTo>
                    <a:pt x="15240" y="0"/>
                  </a:moveTo>
                  <a:lnTo>
                    <a:pt x="0" y="0"/>
                  </a:lnTo>
                  <a:lnTo>
                    <a:pt x="0" y="131051"/>
                  </a:lnTo>
                  <a:lnTo>
                    <a:pt x="15240" y="131051"/>
                  </a:lnTo>
                  <a:lnTo>
                    <a:pt x="15240" y="0"/>
                  </a:lnTo>
                  <a:close/>
                </a:path>
                <a:path w="59689" h="133985">
                  <a:moveTo>
                    <a:pt x="59524" y="115633"/>
                  </a:moveTo>
                  <a:lnTo>
                    <a:pt x="56476" y="114109"/>
                  </a:lnTo>
                  <a:lnTo>
                    <a:pt x="54952" y="112585"/>
                  </a:lnTo>
                  <a:lnTo>
                    <a:pt x="51904" y="111061"/>
                  </a:lnTo>
                  <a:lnTo>
                    <a:pt x="45808" y="111061"/>
                  </a:lnTo>
                  <a:lnTo>
                    <a:pt x="42760" y="114109"/>
                  </a:lnTo>
                  <a:lnTo>
                    <a:pt x="39712" y="115633"/>
                  </a:lnTo>
                  <a:lnTo>
                    <a:pt x="39712" y="123253"/>
                  </a:lnTo>
                  <a:lnTo>
                    <a:pt x="39712" y="129349"/>
                  </a:lnTo>
                  <a:lnTo>
                    <a:pt x="42760" y="130873"/>
                  </a:lnTo>
                  <a:lnTo>
                    <a:pt x="45808" y="133921"/>
                  </a:lnTo>
                  <a:lnTo>
                    <a:pt x="51904" y="133921"/>
                  </a:lnTo>
                  <a:lnTo>
                    <a:pt x="54952" y="132397"/>
                  </a:lnTo>
                  <a:lnTo>
                    <a:pt x="56476" y="130873"/>
                  </a:lnTo>
                  <a:lnTo>
                    <a:pt x="59524" y="129349"/>
                  </a:lnTo>
                  <a:lnTo>
                    <a:pt x="59524" y="115633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3" name="object 83"/>
          <p:cNvGrpSpPr/>
          <p:nvPr/>
        </p:nvGrpSpPr>
        <p:grpSpPr>
          <a:xfrm>
            <a:off x="1132998" y="2717958"/>
            <a:ext cx="643890" cy="125730"/>
            <a:chOff x="1132998" y="2717958"/>
            <a:chExt cx="643890" cy="125730"/>
          </a:xfrm>
        </p:grpSpPr>
        <p:pic>
          <p:nvPicPr>
            <p:cNvPr id="84" name="object 84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1132998" y="2717958"/>
              <a:ext cx="97631" cy="123634"/>
            </a:xfrm>
            <a:prstGeom prst="rect">
              <a:avLst/>
            </a:prstGeom>
          </p:spPr>
        </p:pic>
        <p:pic>
          <p:nvPicPr>
            <p:cNvPr id="85" name="object 85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1261110" y="2748438"/>
              <a:ext cx="76295" cy="94678"/>
            </a:xfrm>
            <a:prstGeom prst="rect">
              <a:avLst/>
            </a:prstGeom>
          </p:spPr>
        </p:pic>
        <p:pic>
          <p:nvPicPr>
            <p:cNvPr id="86" name="object 86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1367885" y="2746914"/>
              <a:ext cx="132778" cy="96202"/>
            </a:xfrm>
            <a:prstGeom prst="rect">
              <a:avLst/>
            </a:prstGeom>
          </p:spPr>
        </p:pic>
        <p:pic>
          <p:nvPicPr>
            <p:cNvPr id="87" name="object 87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1531143" y="2727102"/>
              <a:ext cx="245650" cy="116014"/>
            </a:xfrm>
            <a:prstGeom prst="rect">
              <a:avLst/>
            </a:prstGeom>
          </p:spPr>
        </p:pic>
      </p:grpSp>
      <p:grpSp>
        <p:nvGrpSpPr>
          <p:cNvPr id="88" name="object 88"/>
          <p:cNvGrpSpPr/>
          <p:nvPr/>
        </p:nvGrpSpPr>
        <p:grpSpPr>
          <a:xfrm>
            <a:off x="1842420" y="2708719"/>
            <a:ext cx="321945" cy="134620"/>
            <a:chOff x="1842420" y="2708719"/>
            <a:chExt cx="321945" cy="134620"/>
          </a:xfrm>
        </p:grpSpPr>
        <p:pic>
          <p:nvPicPr>
            <p:cNvPr id="89" name="object 89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1842420" y="2746914"/>
              <a:ext cx="131254" cy="94678"/>
            </a:xfrm>
            <a:prstGeom prst="rect">
              <a:avLst/>
            </a:prstGeom>
          </p:spPr>
        </p:pic>
        <p:pic>
          <p:nvPicPr>
            <p:cNvPr id="90" name="object 90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1999583" y="2708719"/>
              <a:ext cx="74771" cy="134397"/>
            </a:xfrm>
            <a:prstGeom prst="rect">
              <a:avLst/>
            </a:prstGeom>
          </p:spPr>
        </p:pic>
        <p:pic>
          <p:nvPicPr>
            <p:cNvPr id="91" name="object 91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2098738" y="2746914"/>
              <a:ext cx="65627" cy="96202"/>
            </a:xfrm>
            <a:prstGeom prst="rect">
              <a:avLst/>
            </a:prstGeom>
          </p:spPr>
        </p:pic>
      </p:grpSp>
      <p:grpSp>
        <p:nvGrpSpPr>
          <p:cNvPr id="92" name="object 92"/>
          <p:cNvGrpSpPr/>
          <p:nvPr/>
        </p:nvGrpSpPr>
        <p:grpSpPr>
          <a:xfrm>
            <a:off x="2231517" y="2710338"/>
            <a:ext cx="184785" cy="133350"/>
            <a:chOff x="2231517" y="2710338"/>
            <a:chExt cx="184785" cy="133350"/>
          </a:xfrm>
        </p:grpSpPr>
        <p:pic>
          <p:nvPicPr>
            <p:cNvPr id="93" name="object 93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2231517" y="2710338"/>
              <a:ext cx="80867" cy="132778"/>
            </a:xfrm>
            <a:prstGeom prst="rect">
              <a:avLst/>
            </a:prstGeom>
          </p:spPr>
        </p:pic>
        <p:pic>
          <p:nvPicPr>
            <p:cNvPr id="94" name="object 94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2336767" y="2746914"/>
              <a:ext cx="79343" cy="96202"/>
            </a:xfrm>
            <a:prstGeom prst="rect">
              <a:avLst/>
            </a:prstGeom>
          </p:spPr>
        </p:pic>
      </p:grpSp>
      <p:pic>
        <p:nvPicPr>
          <p:cNvPr id="95" name="object 95"/>
          <p:cNvPicPr/>
          <p:nvPr/>
        </p:nvPicPr>
        <p:blipFill>
          <a:blip r:embed="rId68" cstate="print"/>
          <a:stretch>
            <a:fillRect/>
          </a:stretch>
        </p:blipFill>
        <p:spPr>
          <a:xfrm>
            <a:off x="2474023" y="2716434"/>
            <a:ext cx="181641" cy="126682"/>
          </a:xfrm>
          <a:prstGeom prst="rect">
            <a:avLst/>
          </a:prstGeom>
        </p:spPr>
      </p:pic>
      <p:grpSp>
        <p:nvGrpSpPr>
          <p:cNvPr id="96" name="object 96"/>
          <p:cNvGrpSpPr/>
          <p:nvPr/>
        </p:nvGrpSpPr>
        <p:grpSpPr>
          <a:xfrm>
            <a:off x="2721197" y="2714910"/>
            <a:ext cx="415290" cy="148590"/>
            <a:chOff x="2721197" y="2714910"/>
            <a:chExt cx="415290" cy="148590"/>
          </a:xfrm>
        </p:grpSpPr>
        <p:pic>
          <p:nvPicPr>
            <p:cNvPr id="97" name="object 97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2721197" y="2746914"/>
              <a:ext cx="73247" cy="96202"/>
            </a:xfrm>
            <a:prstGeom prst="rect">
              <a:avLst/>
            </a:prstGeom>
          </p:spPr>
        </p:pic>
        <p:pic>
          <p:nvPicPr>
            <p:cNvPr id="98" name="object 98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2825019" y="2714910"/>
              <a:ext cx="77819" cy="126682"/>
            </a:xfrm>
            <a:prstGeom prst="rect">
              <a:avLst/>
            </a:prstGeom>
          </p:spPr>
        </p:pic>
        <p:pic>
          <p:nvPicPr>
            <p:cNvPr id="99" name="object 99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2927222" y="2746914"/>
              <a:ext cx="83915" cy="96202"/>
            </a:xfrm>
            <a:prstGeom prst="rect">
              <a:avLst/>
            </a:prstGeom>
          </p:spPr>
        </p:pic>
        <p:pic>
          <p:nvPicPr>
            <p:cNvPr id="100" name="object 100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3032474" y="2746914"/>
              <a:ext cx="103726" cy="116109"/>
            </a:xfrm>
            <a:prstGeom prst="rect">
              <a:avLst/>
            </a:prstGeom>
          </p:spPr>
        </p:pic>
      </p:grpSp>
      <p:pic>
        <p:nvPicPr>
          <p:cNvPr id="101" name="object 101"/>
          <p:cNvPicPr/>
          <p:nvPr/>
        </p:nvPicPr>
        <p:blipFill>
          <a:blip r:embed="rId73" cstate="print"/>
          <a:stretch>
            <a:fillRect/>
          </a:stretch>
        </p:blipFill>
        <p:spPr>
          <a:xfrm>
            <a:off x="3210972" y="2710338"/>
            <a:ext cx="1417415" cy="172497"/>
          </a:xfrm>
          <a:prstGeom prst="rect">
            <a:avLst/>
          </a:prstGeom>
        </p:spPr>
      </p:pic>
      <p:grpSp>
        <p:nvGrpSpPr>
          <p:cNvPr id="102" name="object 102"/>
          <p:cNvGrpSpPr/>
          <p:nvPr/>
        </p:nvGrpSpPr>
        <p:grpSpPr>
          <a:xfrm>
            <a:off x="4709255" y="2746914"/>
            <a:ext cx="535940" cy="136525"/>
            <a:chOff x="4709255" y="2746914"/>
            <a:chExt cx="535940" cy="136525"/>
          </a:xfrm>
        </p:grpSpPr>
        <p:pic>
          <p:nvPicPr>
            <p:cNvPr id="103" name="object 103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4709255" y="2746914"/>
              <a:ext cx="80867" cy="135921"/>
            </a:xfrm>
            <a:prstGeom prst="rect">
              <a:avLst/>
            </a:prstGeom>
          </p:spPr>
        </p:pic>
        <p:pic>
          <p:nvPicPr>
            <p:cNvPr id="104" name="object 104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4809934" y="2746914"/>
              <a:ext cx="77819" cy="96202"/>
            </a:xfrm>
            <a:prstGeom prst="rect">
              <a:avLst/>
            </a:prstGeom>
          </p:spPr>
        </p:pic>
        <p:pic>
          <p:nvPicPr>
            <p:cNvPr id="105" name="object 105"/>
            <p:cNvPicPr/>
            <p:nvPr/>
          </p:nvPicPr>
          <p:blipFill>
            <a:blip r:embed="rId76" cstate="print"/>
            <a:stretch>
              <a:fillRect/>
            </a:stretch>
          </p:blipFill>
          <p:spPr>
            <a:xfrm>
              <a:off x="4913662" y="2746914"/>
              <a:ext cx="227361" cy="96202"/>
            </a:xfrm>
            <a:prstGeom prst="rect">
              <a:avLst/>
            </a:prstGeom>
          </p:spPr>
        </p:pic>
        <p:pic>
          <p:nvPicPr>
            <p:cNvPr id="106" name="object 106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5166931" y="2746914"/>
              <a:ext cx="77819" cy="94678"/>
            </a:xfrm>
            <a:prstGeom prst="rect">
              <a:avLst/>
            </a:prstGeom>
          </p:spPr>
        </p:pic>
      </p:grpSp>
      <p:grpSp>
        <p:nvGrpSpPr>
          <p:cNvPr id="107" name="object 107"/>
          <p:cNvGrpSpPr/>
          <p:nvPr/>
        </p:nvGrpSpPr>
        <p:grpSpPr>
          <a:xfrm>
            <a:off x="5267610" y="2746914"/>
            <a:ext cx="163830" cy="96520"/>
            <a:chOff x="5267610" y="2746914"/>
            <a:chExt cx="163830" cy="96520"/>
          </a:xfrm>
        </p:grpSpPr>
        <p:pic>
          <p:nvPicPr>
            <p:cNvPr id="108" name="object 108"/>
            <p:cNvPicPr/>
            <p:nvPr/>
          </p:nvPicPr>
          <p:blipFill>
            <a:blip r:embed="rId78" cstate="print"/>
            <a:stretch>
              <a:fillRect/>
            </a:stretch>
          </p:blipFill>
          <p:spPr>
            <a:xfrm>
              <a:off x="5366861" y="2746914"/>
              <a:ext cx="64008" cy="96202"/>
            </a:xfrm>
            <a:prstGeom prst="rect">
              <a:avLst/>
            </a:prstGeom>
          </p:spPr>
        </p:pic>
        <p:pic>
          <p:nvPicPr>
            <p:cNvPr id="109" name="object 109"/>
            <p:cNvPicPr/>
            <p:nvPr/>
          </p:nvPicPr>
          <p:blipFill>
            <a:blip r:embed="rId79" cstate="print"/>
            <a:stretch>
              <a:fillRect/>
            </a:stretch>
          </p:blipFill>
          <p:spPr>
            <a:xfrm>
              <a:off x="5267610" y="2746914"/>
              <a:ext cx="73247" cy="96202"/>
            </a:xfrm>
            <a:prstGeom prst="rect">
              <a:avLst/>
            </a:prstGeom>
          </p:spPr>
        </p:pic>
      </p:grpSp>
      <p:pic>
        <p:nvPicPr>
          <p:cNvPr id="110" name="object 110"/>
          <p:cNvPicPr/>
          <p:nvPr/>
        </p:nvPicPr>
        <p:blipFill>
          <a:blip r:embed="rId80" cstate="print"/>
          <a:stretch>
            <a:fillRect/>
          </a:stretch>
        </p:blipFill>
        <p:spPr>
          <a:xfrm>
            <a:off x="5496496" y="2746914"/>
            <a:ext cx="73247" cy="96202"/>
          </a:xfrm>
          <a:prstGeom prst="rect">
            <a:avLst/>
          </a:prstGeom>
        </p:spPr>
      </p:pic>
      <p:grpSp>
        <p:nvGrpSpPr>
          <p:cNvPr id="111" name="object 111"/>
          <p:cNvGrpSpPr/>
          <p:nvPr/>
        </p:nvGrpSpPr>
        <p:grpSpPr>
          <a:xfrm>
            <a:off x="5642895" y="2709672"/>
            <a:ext cx="584835" cy="133985"/>
            <a:chOff x="5642895" y="2709672"/>
            <a:chExt cx="584835" cy="133985"/>
          </a:xfrm>
        </p:grpSpPr>
        <p:pic>
          <p:nvPicPr>
            <p:cNvPr id="112" name="object 112"/>
            <p:cNvPicPr/>
            <p:nvPr/>
          </p:nvPicPr>
          <p:blipFill>
            <a:blip r:embed="rId81" cstate="print"/>
            <a:stretch>
              <a:fillRect/>
            </a:stretch>
          </p:blipFill>
          <p:spPr>
            <a:xfrm>
              <a:off x="5642895" y="2746914"/>
              <a:ext cx="238124" cy="96202"/>
            </a:xfrm>
            <a:prstGeom prst="rect">
              <a:avLst/>
            </a:prstGeom>
          </p:spPr>
        </p:pic>
        <p:sp>
          <p:nvSpPr>
            <p:cNvPr id="113" name="object 113"/>
            <p:cNvSpPr/>
            <p:nvPr/>
          </p:nvSpPr>
          <p:spPr>
            <a:xfrm>
              <a:off x="5911596" y="2709672"/>
              <a:ext cx="15240" cy="132715"/>
            </a:xfrm>
            <a:custGeom>
              <a:avLst/>
              <a:gdLst/>
              <a:ahLst/>
              <a:cxnLst/>
              <a:rect l="l" t="t" r="r" b="b"/>
              <a:pathLst>
                <a:path w="15239" h="132714">
                  <a:moveTo>
                    <a:pt x="0" y="132587"/>
                  </a:moveTo>
                  <a:lnTo>
                    <a:pt x="0" y="0"/>
                  </a:lnTo>
                  <a:lnTo>
                    <a:pt x="15239" y="0"/>
                  </a:lnTo>
                  <a:lnTo>
                    <a:pt x="15239" y="132587"/>
                  </a:lnTo>
                  <a:lnTo>
                    <a:pt x="0" y="132587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4" name="object 114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5952744" y="2714910"/>
              <a:ext cx="190690" cy="128206"/>
            </a:xfrm>
            <a:prstGeom prst="rect">
              <a:avLst/>
            </a:prstGeom>
          </p:spPr>
        </p:pic>
        <p:sp>
          <p:nvSpPr>
            <p:cNvPr id="115" name="object 115"/>
            <p:cNvSpPr/>
            <p:nvPr/>
          </p:nvSpPr>
          <p:spPr>
            <a:xfrm>
              <a:off x="6173914" y="2746914"/>
              <a:ext cx="53975" cy="95250"/>
            </a:xfrm>
            <a:custGeom>
              <a:avLst/>
              <a:gdLst/>
              <a:ahLst/>
              <a:cxnLst/>
              <a:rect l="l" t="t" r="r" b="b"/>
              <a:pathLst>
                <a:path w="53975" h="95250">
                  <a:moveTo>
                    <a:pt x="0" y="94678"/>
                  </a:moveTo>
                  <a:lnTo>
                    <a:pt x="0" y="1524"/>
                  </a:lnTo>
                  <a:lnTo>
                    <a:pt x="12192" y="1524"/>
                  </a:lnTo>
                  <a:lnTo>
                    <a:pt x="13716" y="18383"/>
                  </a:lnTo>
                  <a:lnTo>
                    <a:pt x="18288" y="12192"/>
                  </a:lnTo>
                  <a:lnTo>
                    <a:pt x="50387" y="0"/>
                  </a:lnTo>
                  <a:lnTo>
                    <a:pt x="53435" y="1524"/>
                  </a:lnTo>
                  <a:lnTo>
                    <a:pt x="51911" y="13811"/>
                  </a:lnTo>
                  <a:lnTo>
                    <a:pt x="47339" y="13811"/>
                  </a:lnTo>
                  <a:lnTo>
                    <a:pt x="44291" y="12192"/>
                  </a:lnTo>
                  <a:lnTo>
                    <a:pt x="33623" y="12192"/>
                  </a:lnTo>
                  <a:lnTo>
                    <a:pt x="27432" y="15335"/>
                  </a:lnTo>
                  <a:lnTo>
                    <a:pt x="22860" y="21431"/>
                  </a:lnTo>
                  <a:lnTo>
                    <a:pt x="16764" y="27527"/>
                  </a:lnTo>
                  <a:lnTo>
                    <a:pt x="13716" y="35147"/>
                  </a:lnTo>
                  <a:lnTo>
                    <a:pt x="13716" y="94678"/>
                  </a:lnTo>
                  <a:lnTo>
                    <a:pt x="0" y="94678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16" name="object 116"/>
          <p:cNvGrpSpPr/>
          <p:nvPr/>
        </p:nvGrpSpPr>
        <p:grpSpPr>
          <a:xfrm>
            <a:off x="1125378" y="3018758"/>
            <a:ext cx="253365" cy="95250"/>
            <a:chOff x="1125378" y="3018758"/>
            <a:chExt cx="253365" cy="95250"/>
          </a:xfrm>
        </p:grpSpPr>
        <p:pic>
          <p:nvPicPr>
            <p:cNvPr id="117" name="object 117"/>
            <p:cNvPicPr/>
            <p:nvPr/>
          </p:nvPicPr>
          <p:blipFill>
            <a:blip r:embed="rId83" cstate="print"/>
            <a:stretch>
              <a:fillRect/>
            </a:stretch>
          </p:blipFill>
          <p:spPr>
            <a:xfrm>
              <a:off x="1125378" y="3018758"/>
              <a:ext cx="64008" cy="94678"/>
            </a:xfrm>
            <a:prstGeom prst="rect">
              <a:avLst/>
            </a:prstGeom>
          </p:spPr>
        </p:pic>
        <p:pic>
          <p:nvPicPr>
            <p:cNvPr id="118" name="object 118"/>
            <p:cNvPicPr/>
            <p:nvPr/>
          </p:nvPicPr>
          <p:blipFill>
            <a:blip r:embed="rId84" cstate="print"/>
            <a:stretch>
              <a:fillRect/>
            </a:stretch>
          </p:blipFill>
          <p:spPr>
            <a:xfrm>
              <a:off x="1212341" y="3020282"/>
              <a:ext cx="76200" cy="93154"/>
            </a:xfrm>
            <a:prstGeom prst="rect">
              <a:avLst/>
            </a:prstGeom>
          </p:spPr>
        </p:pic>
        <p:pic>
          <p:nvPicPr>
            <p:cNvPr id="119" name="object 119"/>
            <p:cNvPicPr/>
            <p:nvPr/>
          </p:nvPicPr>
          <p:blipFill>
            <a:blip r:embed="rId85" cstate="print"/>
            <a:stretch>
              <a:fillRect/>
            </a:stretch>
          </p:blipFill>
          <p:spPr>
            <a:xfrm>
              <a:off x="1313021" y="3018758"/>
              <a:ext cx="65627" cy="94678"/>
            </a:xfrm>
            <a:prstGeom prst="rect">
              <a:avLst/>
            </a:prstGeom>
          </p:spPr>
        </p:pic>
      </p:grpSp>
      <p:grpSp>
        <p:nvGrpSpPr>
          <p:cNvPr id="120" name="object 120"/>
          <p:cNvGrpSpPr/>
          <p:nvPr/>
        </p:nvGrpSpPr>
        <p:grpSpPr>
          <a:xfrm>
            <a:off x="1444180" y="2985134"/>
            <a:ext cx="565150" cy="128905"/>
            <a:chOff x="1444180" y="2985134"/>
            <a:chExt cx="565150" cy="128905"/>
          </a:xfrm>
        </p:grpSpPr>
        <p:pic>
          <p:nvPicPr>
            <p:cNvPr id="121" name="object 121"/>
            <p:cNvPicPr/>
            <p:nvPr/>
          </p:nvPicPr>
          <p:blipFill>
            <a:blip r:embed="rId86" cstate="print"/>
            <a:stretch>
              <a:fillRect/>
            </a:stretch>
          </p:blipFill>
          <p:spPr>
            <a:xfrm>
              <a:off x="1444180" y="3018758"/>
              <a:ext cx="65627" cy="94678"/>
            </a:xfrm>
            <a:prstGeom prst="rect">
              <a:avLst/>
            </a:prstGeom>
          </p:spPr>
        </p:pic>
        <p:pic>
          <p:nvPicPr>
            <p:cNvPr id="122" name="object 122"/>
            <p:cNvPicPr/>
            <p:nvPr/>
          </p:nvPicPr>
          <p:blipFill>
            <a:blip r:embed="rId87" cstate="print"/>
            <a:stretch>
              <a:fillRect/>
            </a:stretch>
          </p:blipFill>
          <p:spPr>
            <a:xfrm>
              <a:off x="1531143" y="3020282"/>
              <a:ext cx="76295" cy="93154"/>
            </a:xfrm>
            <a:prstGeom prst="rect">
              <a:avLst/>
            </a:prstGeom>
          </p:spPr>
        </p:pic>
        <p:pic>
          <p:nvPicPr>
            <p:cNvPr id="123" name="object 123"/>
            <p:cNvPicPr/>
            <p:nvPr/>
          </p:nvPicPr>
          <p:blipFill>
            <a:blip r:embed="rId88" cstate="print"/>
            <a:stretch>
              <a:fillRect/>
            </a:stretch>
          </p:blipFill>
          <p:spPr>
            <a:xfrm>
              <a:off x="1633442" y="3018758"/>
              <a:ext cx="77724" cy="94678"/>
            </a:xfrm>
            <a:prstGeom prst="rect">
              <a:avLst/>
            </a:prstGeom>
          </p:spPr>
        </p:pic>
        <p:pic>
          <p:nvPicPr>
            <p:cNvPr id="124" name="object 124"/>
            <p:cNvPicPr/>
            <p:nvPr/>
          </p:nvPicPr>
          <p:blipFill>
            <a:blip r:embed="rId89" cstate="print"/>
            <a:stretch>
              <a:fillRect/>
            </a:stretch>
          </p:blipFill>
          <p:spPr>
            <a:xfrm>
              <a:off x="1737169" y="2985134"/>
              <a:ext cx="76295" cy="126777"/>
            </a:xfrm>
            <a:prstGeom prst="rect">
              <a:avLst/>
            </a:prstGeom>
          </p:spPr>
        </p:pic>
        <p:pic>
          <p:nvPicPr>
            <p:cNvPr id="125" name="object 125"/>
            <p:cNvPicPr/>
            <p:nvPr/>
          </p:nvPicPr>
          <p:blipFill>
            <a:blip r:embed="rId90" cstate="print"/>
            <a:stretch>
              <a:fillRect/>
            </a:stretch>
          </p:blipFill>
          <p:spPr>
            <a:xfrm>
              <a:off x="1845468" y="3018758"/>
              <a:ext cx="163258" cy="94678"/>
            </a:xfrm>
            <a:prstGeom prst="rect">
              <a:avLst/>
            </a:prstGeom>
          </p:spPr>
        </p:pic>
      </p:grpSp>
      <p:grpSp>
        <p:nvGrpSpPr>
          <p:cNvPr id="126" name="object 126"/>
          <p:cNvGrpSpPr/>
          <p:nvPr/>
        </p:nvGrpSpPr>
        <p:grpSpPr>
          <a:xfrm>
            <a:off x="2075878" y="2980563"/>
            <a:ext cx="184785" cy="133350"/>
            <a:chOff x="2075878" y="2980563"/>
            <a:chExt cx="184785" cy="133350"/>
          </a:xfrm>
        </p:grpSpPr>
        <p:pic>
          <p:nvPicPr>
            <p:cNvPr id="127" name="object 127"/>
            <p:cNvPicPr/>
            <p:nvPr/>
          </p:nvPicPr>
          <p:blipFill>
            <a:blip r:embed="rId91" cstate="print"/>
            <a:stretch>
              <a:fillRect/>
            </a:stretch>
          </p:blipFill>
          <p:spPr>
            <a:xfrm>
              <a:off x="2075878" y="2980563"/>
              <a:ext cx="80867" cy="132873"/>
            </a:xfrm>
            <a:prstGeom prst="rect">
              <a:avLst/>
            </a:prstGeom>
          </p:spPr>
        </p:pic>
        <p:pic>
          <p:nvPicPr>
            <p:cNvPr id="128" name="object 128"/>
            <p:cNvPicPr/>
            <p:nvPr/>
          </p:nvPicPr>
          <p:blipFill>
            <a:blip r:embed="rId92" cstate="print"/>
            <a:stretch>
              <a:fillRect/>
            </a:stretch>
          </p:blipFill>
          <p:spPr>
            <a:xfrm>
              <a:off x="2181129" y="3018758"/>
              <a:ext cx="79343" cy="94678"/>
            </a:xfrm>
            <a:prstGeom prst="rect">
              <a:avLst/>
            </a:prstGeom>
          </p:spPr>
        </p:pic>
      </p:grpSp>
      <p:pic>
        <p:nvPicPr>
          <p:cNvPr id="129" name="object 129"/>
          <p:cNvPicPr/>
          <p:nvPr/>
        </p:nvPicPr>
        <p:blipFill>
          <a:blip r:embed="rId93" cstate="print"/>
          <a:stretch>
            <a:fillRect/>
          </a:stretch>
        </p:blipFill>
        <p:spPr>
          <a:xfrm>
            <a:off x="2329148" y="2980562"/>
            <a:ext cx="2032254" cy="172497"/>
          </a:xfrm>
          <a:prstGeom prst="rect">
            <a:avLst/>
          </a:prstGeom>
        </p:spPr>
      </p:pic>
      <p:grpSp>
        <p:nvGrpSpPr>
          <p:cNvPr id="130" name="object 130"/>
          <p:cNvGrpSpPr/>
          <p:nvPr/>
        </p:nvGrpSpPr>
        <p:grpSpPr>
          <a:xfrm>
            <a:off x="4425505" y="3018758"/>
            <a:ext cx="226060" cy="95250"/>
            <a:chOff x="4425505" y="3018758"/>
            <a:chExt cx="226060" cy="95250"/>
          </a:xfrm>
        </p:grpSpPr>
        <p:pic>
          <p:nvPicPr>
            <p:cNvPr id="131" name="object 131"/>
            <p:cNvPicPr/>
            <p:nvPr/>
          </p:nvPicPr>
          <p:blipFill>
            <a:blip r:embed="rId94" cstate="print"/>
            <a:stretch>
              <a:fillRect/>
            </a:stretch>
          </p:blipFill>
          <p:spPr>
            <a:xfrm>
              <a:off x="4425505" y="3018758"/>
              <a:ext cx="67056" cy="94678"/>
            </a:xfrm>
            <a:prstGeom prst="rect">
              <a:avLst/>
            </a:prstGeom>
          </p:spPr>
        </p:pic>
        <p:pic>
          <p:nvPicPr>
            <p:cNvPr id="132" name="object 132"/>
            <p:cNvPicPr/>
            <p:nvPr/>
          </p:nvPicPr>
          <p:blipFill>
            <a:blip r:embed="rId95" cstate="print"/>
            <a:stretch>
              <a:fillRect/>
            </a:stretch>
          </p:blipFill>
          <p:spPr>
            <a:xfrm>
              <a:off x="4512373" y="3018758"/>
              <a:ext cx="138874" cy="94678"/>
            </a:xfrm>
            <a:prstGeom prst="rect">
              <a:avLst/>
            </a:prstGeom>
          </p:spPr>
        </p:pic>
      </p:grpSp>
      <p:grpSp>
        <p:nvGrpSpPr>
          <p:cNvPr id="133" name="object 133"/>
          <p:cNvGrpSpPr/>
          <p:nvPr/>
        </p:nvGrpSpPr>
        <p:grpSpPr>
          <a:xfrm>
            <a:off x="4671060" y="3018758"/>
            <a:ext cx="247650" cy="95250"/>
            <a:chOff x="4671060" y="3018758"/>
            <a:chExt cx="247650" cy="95250"/>
          </a:xfrm>
        </p:grpSpPr>
        <p:pic>
          <p:nvPicPr>
            <p:cNvPr id="134" name="object 134"/>
            <p:cNvPicPr/>
            <p:nvPr/>
          </p:nvPicPr>
          <p:blipFill>
            <a:blip r:embed="rId96" cstate="print"/>
            <a:stretch>
              <a:fillRect/>
            </a:stretch>
          </p:blipFill>
          <p:spPr>
            <a:xfrm>
              <a:off x="4761071" y="3018758"/>
              <a:ext cx="77819" cy="94678"/>
            </a:xfrm>
            <a:prstGeom prst="rect">
              <a:avLst/>
            </a:prstGeom>
          </p:spPr>
        </p:pic>
        <p:pic>
          <p:nvPicPr>
            <p:cNvPr id="135" name="object 135"/>
            <p:cNvPicPr/>
            <p:nvPr/>
          </p:nvPicPr>
          <p:blipFill>
            <a:blip r:embed="rId97" cstate="print"/>
            <a:stretch>
              <a:fillRect/>
            </a:stretch>
          </p:blipFill>
          <p:spPr>
            <a:xfrm>
              <a:off x="4671060" y="3018758"/>
              <a:ext cx="67151" cy="94678"/>
            </a:xfrm>
            <a:prstGeom prst="rect">
              <a:avLst/>
            </a:prstGeom>
          </p:spPr>
        </p:pic>
        <p:sp>
          <p:nvSpPr>
            <p:cNvPr id="136" name="object 136"/>
            <p:cNvSpPr/>
            <p:nvPr/>
          </p:nvSpPr>
          <p:spPr>
            <a:xfrm>
              <a:off x="4864798" y="3018758"/>
              <a:ext cx="53975" cy="93345"/>
            </a:xfrm>
            <a:custGeom>
              <a:avLst/>
              <a:gdLst/>
              <a:ahLst/>
              <a:cxnLst/>
              <a:rect l="l" t="t" r="r" b="b"/>
              <a:pathLst>
                <a:path w="53975" h="93344">
                  <a:moveTo>
                    <a:pt x="0" y="93154"/>
                  </a:moveTo>
                  <a:lnTo>
                    <a:pt x="0" y="1524"/>
                  </a:lnTo>
                  <a:lnTo>
                    <a:pt x="12192" y="1524"/>
                  </a:lnTo>
                  <a:lnTo>
                    <a:pt x="13716" y="18383"/>
                  </a:lnTo>
                  <a:lnTo>
                    <a:pt x="16764" y="12192"/>
                  </a:lnTo>
                  <a:lnTo>
                    <a:pt x="21431" y="7620"/>
                  </a:lnTo>
                  <a:lnTo>
                    <a:pt x="30575" y="1524"/>
                  </a:lnTo>
                  <a:lnTo>
                    <a:pt x="36671" y="0"/>
                  </a:lnTo>
                  <a:lnTo>
                    <a:pt x="53435" y="0"/>
                  </a:lnTo>
                  <a:lnTo>
                    <a:pt x="51911" y="13811"/>
                  </a:lnTo>
                  <a:lnTo>
                    <a:pt x="47339" y="12192"/>
                  </a:lnTo>
                  <a:lnTo>
                    <a:pt x="33623" y="12192"/>
                  </a:lnTo>
                  <a:lnTo>
                    <a:pt x="27527" y="15335"/>
                  </a:lnTo>
                  <a:lnTo>
                    <a:pt x="21431" y="21431"/>
                  </a:lnTo>
                  <a:lnTo>
                    <a:pt x="16764" y="27527"/>
                  </a:lnTo>
                  <a:lnTo>
                    <a:pt x="13716" y="35147"/>
                  </a:lnTo>
                  <a:lnTo>
                    <a:pt x="13716" y="93154"/>
                  </a:lnTo>
                  <a:lnTo>
                    <a:pt x="0" y="93154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37" name="object 137"/>
          <p:cNvPicPr/>
          <p:nvPr/>
        </p:nvPicPr>
        <p:blipFill>
          <a:blip r:embed="rId98" cstate="print"/>
          <a:stretch>
            <a:fillRect/>
          </a:stretch>
        </p:blipFill>
        <p:spPr>
          <a:xfrm>
            <a:off x="4973192" y="3018758"/>
            <a:ext cx="65627" cy="94678"/>
          </a:xfrm>
          <a:prstGeom prst="rect">
            <a:avLst/>
          </a:prstGeom>
        </p:spPr>
      </p:pic>
      <p:grpSp>
        <p:nvGrpSpPr>
          <p:cNvPr id="138" name="object 138"/>
          <p:cNvGrpSpPr/>
          <p:nvPr/>
        </p:nvGrpSpPr>
        <p:grpSpPr>
          <a:xfrm>
            <a:off x="5060155" y="3018758"/>
            <a:ext cx="168275" cy="95250"/>
            <a:chOff x="5060155" y="3018758"/>
            <a:chExt cx="168275" cy="95250"/>
          </a:xfrm>
        </p:grpSpPr>
        <p:pic>
          <p:nvPicPr>
            <p:cNvPr id="139" name="object 139"/>
            <p:cNvPicPr/>
            <p:nvPr/>
          </p:nvPicPr>
          <p:blipFill>
            <a:blip r:embed="rId86" cstate="print"/>
            <a:stretch>
              <a:fillRect/>
            </a:stretch>
          </p:blipFill>
          <p:spPr>
            <a:xfrm>
              <a:off x="5162359" y="3018758"/>
              <a:ext cx="65627" cy="94678"/>
            </a:xfrm>
            <a:prstGeom prst="rect">
              <a:avLst/>
            </a:prstGeom>
          </p:spPr>
        </p:pic>
        <p:pic>
          <p:nvPicPr>
            <p:cNvPr id="140" name="object 140"/>
            <p:cNvPicPr/>
            <p:nvPr/>
          </p:nvPicPr>
          <p:blipFill>
            <a:blip r:embed="rId99" cstate="print"/>
            <a:stretch>
              <a:fillRect/>
            </a:stretch>
          </p:blipFill>
          <p:spPr>
            <a:xfrm>
              <a:off x="5060155" y="3020282"/>
              <a:ext cx="77819" cy="93154"/>
            </a:xfrm>
            <a:prstGeom prst="rect">
              <a:avLst/>
            </a:prstGeom>
          </p:spPr>
        </p:pic>
      </p:grpSp>
      <p:pic>
        <p:nvPicPr>
          <p:cNvPr id="141" name="object 141"/>
          <p:cNvPicPr/>
          <p:nvPr/>
        </p:nvPicPr>
        <p:blipFill>
          <a:blip r:embed="rId100" cstate="print"/>
          <a:stretch>
            <a:fillRect/>
          </a:stretch>
        </p:blipFill>
        <p:spPr>
          <a:xfrm>
            <a:off x="5299709" y="2985134"/>
            <a:ext cx="738473" cy="167616"/>
          </a:xfrm>
          <a:prstGeom prst="rect">
            <a:avLst/>
          </a:prstGeom>
        </p:spPr>
      </p:pic>
      <p:grpSp>
        <p:nvGrpSpPr>
          <p:cNvPr id="142" name="object 142"/>
          <p:cNvGrpSpPr/>
          <p:nvPr/>
        </p:nvGrpSpPr>
        <p:grpSpPr>
          <a:xfrm>
            <a:off x="1128426" y="3536346"/>
            <a:ext cx="897255" cy="157480"/>
            <a:chOff x="1128426" y="3536346"/>
            <a:chExt cx="897255" cy="157480"/>
          </a:xfrm>
        </p:grpSpPr>
        <p:sp>
          <p:nvSpPr>
            <p:cNvPr id="143" name="object 143"/>
            <p:cNvSpPr/>
            <p:nvPr/>
          </p:nvSpPr>
          <p:spPr>
            <a:xfrm>
              <a:off x="1128420" y="3538727"/>
              <a:ext cx="67945" cy="154940"/>
            </a:xfrm>
            <a:custGeom>
              <a:avLst/>
              <a:gdLst/>
              <a:ahLst/>
              <a:cxnLst/>
              <a:rect l="l" t="t" r="r" b="b"/>
              <a:pathLst>
                <a:path w="67944" h="154939">
                  <a:moveTo>
                    <a:pt x="18288" y="154889"/>
                  </a:moveTo>
                  <a:lnTo>
                    <a:pt x="15240" y="66306"/>
                  </a:lnTo>
                  <a:lnTo>
                    <a:pt x="6096" y="66306"/>
                  </a:lnTo>
                  <a:lnTo>
                    <a:pt x="1524" y="154889"/>
                  </a:lnTo>
                  <a:lnTo>
                    <a:pt x="18288" y="154889"/>
                  </a:lnTo>
                  <a:close/>
                </a:path>
                <a:path w="67944" h="154939">
                  <a:moveTo>
                    <a:pt x="19812" y="34302"/>
                  </a:moveTo>
                  <a:lnTo>
                    <a:pt x="16764" y="32778"/>
                  </a:lnTo>
                  <a:lnTo>
                    <a:pt x="13716" y="29730"/>
                  </a:lnTo>
                  <a:lnTo>
                    <a:pt x="7620" y="29730"/>
                  </a:lnTo>
                  <a:lnTo>
                    <a:pt x="4572" y="31254"/>
                  </a:lnTo>
                  <a:lnTo>
                    <a:pt x="1524" y="34302"/>
                  </a:lnTo>
                  <a:lnTo>
                    <a:pt x="0" y="37350"/>
                  </a:lnTo>
                  <a:lnTo>
                    <a:pt x="0" y="44970"/>
                  </a:lnTo>
                  <a:lnTo>
                    <a:pt x="1524" y="48018"/>
                  </a:lnTo>
                  <a:lnTo>
                    <a:pt x="6096" y="52590"/>
                  </a:lnTo>
                  <a:lnTo>
                    <a:pt x="16764" y="52590"/>
                  </a:lnTo>
                  <a:lnTo>
                    <a:pt x="19812" y="48018"/>
                  </a:lnTo>
                  <a:lnTo>
                    <a:pt x="19812" y="34302"/>
                  </a:lnTo>
                  <a:close/>
                </a:path>
                <a:path w="67944" h="154939">
                  <a:moveTo>
                    <a:pt x="67906" y="0"/>
                  </a:moveTo>
                  <a:lnTo>
                    <a:pt x="52679" y="0"/>
                  </a:lnTo>
                  <a:lnTo>
                    <a:pt x="52679" y="124980"/>
                  </a:lnTo>
                  <a:lnTo>
                    <a:pt x="67906" y="124980"/>
                  </a:lnTo>
                  <a:lnTo>
                    <a:pt x="67906" y="0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4" name="object 144"/>
            <p:cNvPicPr/>
            <p:nvPr/>
          </p:nvPicPr>
          <p:blipFill>
            <a:blip r:embed="rId101" cstate="print"/>
            <a:stretch>
              <a:fillRect/>
            </a:stretch>
          </p:blipFill>
          <p:spPr>
            <a:xfrm>
              <a:off x="1229105" y="3568445"/>
              <a:ext cx="268510" cy="96202"/>
            </a:xfrm>
            <a:prstGeom prst="rect">
              <a:avLst/>
            </a:prstGeom>
          </p:spPr>
        </p:pic>
        <p:pic>
          <p:nvPicPr>
            <p:cNvPr id="145" name="object 145"/>
            <p:cNvPicPr/>
            <p:nvPr/>
          </p:nvPicPr>
          <p:blipFill>
            <a:blip r:embed="rId102" cstate="print"/>
            <a:stretch>
              <a:fillRect/>
            </a:stretch>
          </p:blipFill>
          <p:spPr>
            <a:xfrm>
              <a:off x="1523619" y="3548538"/>
              <a:ext cx="108299" cy="116109"/>
            </a:xfrm>
            <a:prstGeom prst="rect">
              <a:avLst/>
            </a:prstGeom>
          </p:spPr>
        </p:pic>
        <p:sp>
          <p:nvSpPr>
            <p:cNvPr id="146" name="object 146"/>
            <p:cNvSpPr/>
            <p:nvPr/>
          </p:nvSpPr>
          <p:spPr>
            <a:xfrm>
              <a:off x="1653254" y="3536346"/>
              <a:ext cx="17145" cy="127000"/>
            </a:xfrm>
            <a:custGeom>
              <a:avLst/>
              <a:gdLst/>
              <a:ahLst/>
              <a:cxnLst/>
              <a:rect l="l" t="t" r="r" b="b"/>
              <a:pathLst>
                <a:path w="17144" h="127000">
                  <a:moveTo>
                    <a:pt x="1524" y="126777"/>
                  </a:moveTo>
                  <a:lnTo>
                    <a:pt x="1524" y="33623"/>
                  </a:lnTo>
                  <a:lnTo>
                    <a:pt x="15240" y="33623"/>
                  </a:lnTo>
                  <a:lnTo>
                    <a:pt x="15240" y="126777"/>
                  </a:lnTo>
                  <a:lnTo>
                    <a:pt x="1524" y="126777"/>
                  </a:lnTo>
                  <a:close/>
                </a:path>
                <a:path w="17144" h="127000">
                  <a:moveTo>
                    <a:pt x="0" y="13811"/>
                  </a:moveTo>
                  <a:lnTo>
                    <a:pt x="0" y="3048"/>
                  </a:lnTo>
                  <a:lnTo>
                    <a:pt x="3048" y="0"/>
                  </a:lnTo>
                  <a:lnTo>
                    <a:pt x="12192" y="0"/>
                  </a:lnTo>
                  <a:lnTo>
                    <a:pt x="15240" y="3048"/>
                  </a:lnTo>
                  <a:lnTo>
                    <a:pt x="16764" y="6096"/>
                  </a:lnTo>
                  <a:lnTo>
                    <a:pt x="16764" y="12287"/>
                  </a:lnTo>
                  <a:lnTo>
                    <a:pt x="10668" y="18383"/>
                  </a:lnTo>
                  <a:lnTo>
                    <a:pt x="6096" y="18383"/>
                  </a:lnTo>
                  <a:lnTo>
                    <a:pt x="3048" y="16859"/>
                  </a:lnTo>
                  <a:lnTo>
                    <a:pt x="0" y="13811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7" name="object 147"/>
            <p:cNvPicPr/>
            <p:nvPr/>
          </p:nvPicPr>
          <p:blipFill>
            <a:blip r:embed="rId103" cstate="print"/>
            <a:stretch>
              <a:fillRect/>
            </a:stretch>
          </p:blipFill>
          <p:spPr>
            <a:xfrm>
              <a:off x="1695926" y="3568445"/>
              <a:ext cx="131254" cy="94678"/>
            </a:xfrm>
            <a:prstGeom prst="rect">
              <a:avLst/>
            </a:prstGeom>
          </p:spPr>
        </p:pic>
        <p:pic>
          <p:nvPicPr>
            <p:cNvPr id="148" name="object 148"/>
            <p:cNvPicPr/>
            <p:nvPr/>
          </p:nvPicPr>
          <p:blipFill>
            <a:blip r:embed="rId104" cstate="print"/>
            <a:stretch>
              <a:fillRect/>
            </a:stretch>
          </p:blipFill>
          <p:spPr>
            <a:xfrm>
              <a:off x="1854612" y="3568445"/>
              <a:ext cx="83915" cy="96202"/>
            </a:xfrm>
            <a:prstGeom prst="rect">
              <a:avLst/>
            </a:prstGeom>
          </p:spPr>
        </p:pic>
        <p:pic>
          <p:nvPicPr>
            <p:cNvPr id="149" name="object 149"/>
            <p:cNvPicPr/>
            <p:nvPr/>
          </p:nvPicPr>
          <p:blipFill>
            <a:blip r:embed="rId105" cstate="print"/>
            <a:stretch>
              <a:fillRect/>
            </a:stretch>
          </p:blipFill>
          <p:spPr>
            <a:xfrm>
              <a:off x="1959864" y="3568445"/>
              <a:ext cx="65627" cy="96202"/>
            </a:xfrm>
            <a:prstGeom prst="rect">
              <a:avLst/>
            </a:prstGeom>
          </p:spPr>
        </p:pic>
      </p:grpSp>
      <p:grpSp>
        <p:nvGrpSpPr>
          <p:cNvPr id="150" name="object 150"/>
          <p:cNvGrpSpPr/>
          <p:nvPr/>
        </p:nvGrpSpPr>
        <p:grpSpPr>
          <a:xfrm>
            <a:off x="2081974" y="3531108"/>
            <a:ext cx="323850" cy="173355"/>
            <a:chOff x="2081974" y="3531108"/>
            <a:chExt cx="323850" cy="173355"/>
          </a:xfrm>
        </p:grpSpPr>
        <p:pic>
          <p:nvPicPr>
            <p:cNvPr id="151" name="object 151"/>
            <p:cNvPicPr/>
            <p:nvPr/>
          </p:nvPicPr>
          <p:blipFill>
            <a:blip r:embed="rId106" cstate="print"/>
            <a:stretch>
              <a:fillRect/>
            </a:stretch>
          </p:blipFill>
          <p:spPr>
            <a:xfrm>
              <a:off x="2081974" y="3568445"/>
              <a:ext cx="73247" cy="96202"/>
            </a:xfrm>
            <a:prstGeom prst="rect">
              <a:avLst/>
            </a:prstGeom>
          </p:spPr>
        </p:pic>
        <p:sp>
          <p:nvSpPr>
            <p:cNvPr id="152" name="object 152"/>
            <p:cNvSpPr/>
            <p:nvPr/>
          </p:nvSpPr>
          <p:spPr>
            <a:xfrm>
              <a:off x="2185416" y="3531108"/>
              <a:ext cx="15240" cy="132715"/>
            </a:xfrm>
            <a:custGeom>
              <a:avLst/>
              <a:gdLst/>
              <a:ahLst/>
              <a:cxnLst/>
              <a:rect l="l" t="t" r="r" b="b"/>
              <a:pathLst>
                <a:path w="15239" h="132714">
                  <a:moveTo>
                    <a:pt x="0" y="132588"/>
                  </a:moveTo>
                  <a:lnTo>
                    <a:pt x="0" y="0"/>
                  </a:lnTo>
                  <a:lnTo>
                    <a:pt x="15239" y="0"/>
                  </a:lnTo>
                  <a:lnTo>
                    <a:pt x="15239" y="132588"/>
                  </a:lnTo>
                  <a:lnTo>
                    <a:pt x="0" y="132588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3" name="object 153"/>
            <p:cNvPicPr/>
            <p:nvPr/>
          </p:nvPicPr>
          <p:blipFill>
            <a:blip r:embed="rId107" cstate="print"/>
            <a:stretch>
              <a:fillRect/>
            </a:stretch>
          </p:blipFill>
          <p:spPr>
            <a:xfrm>
              <a:off x="2223896" y="3568445"/>
              <a:ext cx="181546" cy="135595"/>
            </a:xfrm>
            <a:prstGeom prst="rect">
              <a:avLst/>
            </a:prstGeom>
          </p:spPr>
        </p:pic>
      </p:grpSp>
      <p:grpSp>
        <p:nvGrpSpPr>
          <p:cNvPr id="154" name="object 154"/>
          <p:cNvGrpSpPr/>
          <p:nvPr/>
        </p:nvGrpSpPr>
        <p:grpSpPr>
          <a:xfrm>
            <a:off x="2481738" y="3530250"/>
            <a:ext cx="314325" cy="134620"/>
            <a:chOff x="2481738" y="3530250"/>
            <a:chExt cx="314325" cy="134620"/>
          </a:xfrm>
        </p:grpSpPr>
        <p:pic>
          <p:nvPicPr>
            <p:cNvPr id="155" name="object 155"/>
            <p:cNvPicPr/>
            <p:nvPr/>
          </p:nvPicPr>
          <p:blipFill>
            <a:blip r:embed="rId108" cstate="print"/>
            <a:stretch>
              <a:fillRect/>
            </a:stretch>
          </p:blipFill>
          <p:spPr>
            <a:xfrm>
              <a:off x="2481738" y="3530250"/>
              <a:ext cx="222694" cy="134397"/>
            </a:xfrm>
            <a:prstGeom prst="rect">
              <a:avLst/>
            </a:prstGeom>
          </p:spPr>
        </p:pic>
        <p:pic>
          <p:nvPicPr>
            <p:cNvPr id="156" name="object 156"/>
            <p:cNvPicPr/>
            <p:nvPr/>
          </p:nvPicPr>
          <p:blipFill>
            <a:blip r:embed="rId109" cstate="print"/>
            <a:stretch>
              <a:fillRect/>
            </a:stretch>
          </p:blipFill>
          <p:spPr>
            <a:xfrm>
              <a:off x="2730341" y="3568446"/>
              <a:ext cx="65627" cy="96202"/>
            </a:xfrm>
            <a:prstGeom prst="rect">
              <a:avLst/>
            </a:prstGeom>
          </p:spPr>
        </p:pic>
      </p:grpSp>
      <p:grpSp>
        <p:nvGrpSpPr>
          <p:cNvPr id="157" name="object 157"/>
          <p:cNvGrpSpPr/>
          <p:nvPr/>
        </p:nvGrpSpPr>
        <p:grpSpPr>
          <a:xfrm>
            <a:off x="2861595" y="3568445"/>
            <a:ext cx="291465" cy="135890"/>
            <a:chOff x="2861595" y="3568445"/>
            <a:chExt cx="291465" cy="135890"/>
          </a:xfrm>
        </p:grpSpPr>
        <p:pic>
          <p:nvPicPr>
            <p:cNvPr id="158" name="object 158"/>
            <p:cNvPicPr/>
            <p:nvPr/>
          </p:nvPicPr>
          <p:blipFill>
            <a:blip r:embed="rId110" cstate="print"/>
            <a:stretch>
              <a:fillRect/>
            </a:stretch>
          </p:blipFill>
          <p:spPr>
            <a:xfrm>
              <a:off x="2861595" y="3568445"/>
              <a:ext cx="80867" cy="135826"/>
            </a:xfrm>
            <a:prstGeom prst="rect">
              <a:avLst/>
            </a:prstGeom>
          </p:spPr>
        </p:pic>
        <p:pic>
          <p:nvPicPr>
            <p:cNvPr id="159" name="object 159"/>
            <p:cNvPicPr/>
            <p:nvPr/>
          </p:nvPicPr>
          <p:blipFill>
            <a:blip r:embed="rId111" cstate="print"/>
            <a:stretch>
              <a:fillRect/>
            </a:stretch>
          </p:blipFill>
          <p:spPr>
            <a:xfrm>
              <a:off x="2972943" y="3569969"/>
              <a:ext cx="76295" cy="94678"/>
            </a:xfrm>
            <a:prstGeom prst="rect">
              <a:avLst/>
            </a:prstGeom>
          </p:spPr>
        </p:pic>
        <p:pic>
          <p:nvPicPr>
            <p:cNvPr id="160" name="object 160"/>
            <p:cNvPicPr/>
            <p:nvPr/>
          </p:nvPicPr>
          <p:blipFill>
            <a:blip r:embed="rId112" cstate="print"/>
            <a:stretch>
              <a:fillRect/>
            </a:stretch>
          </p:blipFill>
          <p:spPr>
            <a:xfrm>
              <a:off x="3075241" y="3568445"/>
              <a:ext cx="77724" cy="96202"/>
            </a:xfrm>
            <a:prstGeom prst="rect">
              <a:avLst/>
            </a:prstGeom>
          </p:spPr>
        </p:pic>
      </p:grpSp>
      <p:grpSp>
        <p:nvGrpSpPr>
          <p:cNvPr id="161" name="object 161"/>
          <p:cNvGrpSpPr/>
          <p:nvPr/>
        </p:nvGrpSpPr>
        <p:grpSpPr>
          <a:xfrm>
            <a:off x="3221640" y="3531774"/>
            <a:ext cx="511175" cy="133350"/>
            <a:chOff x="3221640" y="3531774"/>
            <a:chExt cx="511175" cy="133350"/>
          </a:xfrm>
        </p:grpSpPr>
        <p:pic>
          <p:nvPicPr>
            <p:cNvPr id="162" name="object 162"/>
            <p:cNvPicPr/>
            <p:nvPr/>
          </p:nvPicPr>
          <p:blipFill>
            <a:blip r:embed="rId113" cstate="print"/>
            <a:stretch>
              <a:fillRect/>
            </a:stretch>
          </p:blipFill>
          <p:spPr>
            <a:xfrm>
              <a:off x="3221640" y="3531774"/>
              <a:ext cx="82391" cy="132873"/>
            </a:xfrm>
            <a:prstGeom prst="rect">
              <a:avLst/>
            </a:prstGeom>
          </p:spPr>
        </p:pic>
        <p:sp>
          <p:nvSpPr>
            <p:cNvPr id="163" name="object 163"/>
            <p:cNvSpPr/>
            <p:nvPr/>
          </p:nvSpPr>
          <p:spPr>
            <a:xfrm>
              <a:off x="3333083" y="3536441"/>
              <a:ext cx="15240" cy="127000"/>
            </a:xfrm>
            <a:custGeom>
              <a:avLst/>
              <a:gdLst/>
              <a:ahLst/>
              <a:cxnLst/>
              <a:rect l="l" t="t" r="r" b="b"/>
              <a:pathLst>
                <a:path w="15239" h="127000">
                  <a:moveTo>
                    <a:pt x="0" y="126682"/>
                  </a:moveTo>
                  <a:lnTo>
                    <a:pt x="0" y="33528"/>
                  </a:lnTo>
                  <a:lnTo>
                    <a:pt x="15240" y="33528"/>
                  </a:lnTo>
                  <a:lnTo>
                    <a:pt x="15240" y="126682"/>
                  </a:lnTo>
                  <a:lnTo>
                    <a:pt x="0" y="126682"/>
                  </a:lnTo>
                  <a:close/>
                </a:path>
                <a:path w="15239" h="127000">
                  <a:moveTo>
                    <a:pt x="0" y="13716"/>
                  </a:moveTo>
                  <a:lnTo>
                    <a:pt x="0" y="3048"/>
                  </a:lnTo>
                  <a:lnTo>
                    <a:pt x="3048" y="0"/>
                  </a:lnTo>
                  <a:lnTo>
                    <a:pt x="12192" y="0"/>
                  </a:lnTo>
                  <a:lnTo>
                    <a:pt x="15240" y="3048"/>
                  </a:lnTo>
                  <a:lnTo>
                    <a:pt x="15240" y="13716"/>
                  </a:lnTo>
                  <a:lnTo>
                    <a:pt x="10668" y="18288"/>
                  </a:lnTo>
                  <a:lnTo>
                    <a:pt x="6096" y="18288"/>
                  </a:lnTo>
                  <a:lnTo>
                    <a:pt x="3048" y="16764"/>
                  </a:lnTo>
                  <a:lnTo>
                    <a:pt x="0" y="13716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4" name="object 164"/>
            <p:cNvPicPr/>
            <p:nvPr/>
          </p:nvPicPr>
          <p:blipFill>
            <a:blip r:embed="rId114" cstate="print"/>
            <a:stretch>
              <a:fillRect/>
            </a:stretch>
          </p:blipFill>
          <p:spPr>
            <a:xfrm>
              <a:off x="3374231" y="3568445"/>
              <a:ext cx="77819" cy="94678"/>
            </a:xfrm>
            <a:prstGeom prst="rect">
              <a:avLst/>
            </a:prstGeom>
          </p:spPr>
        </p:pic>
        <p:pic>
          <p:nvPicPr>
            <p:cNvPr id="165" name="object 165"/>
            <p:cNvPicPr/>
            <p:nvPr/>
          </p:nvPicPr>
          <p:blipFill>
            <a:blip r:embed="rId115" cstate="print"/>
            <a:stretch>
              <a:fillRect/>
            </a:stretch>
          </p:blipFill>
          <p:spPr>
            <a:xfrm>
              <a:off x="3476434" y="3568445"/>
              <a:ext cx="77819" cy="96202"/>
            </a:xfrm>
            <a:prstGeom prst="rect">
              <a:avLst/>
            </a:prstGeom>
          </p:spPr>
        </p:pic>
        <p:pic>
          <p:nvPicPr>
            <p:cNvPr id="166" name="object 166"/>
            <p:cNvPicPr/>
            <p:nvPr/>
          </p:nvPicPr>
          <p:blipFill>
            <a:blip r:embed="rId116" cstate="print"/>
            <a:stretch>
              <a:fillRect/>
            </a:stretch>
          </p:blipFill>
          <p:spPr>
            <a:xfrm>
              <a:off x="3580161" y="3568445"/>
              <a:ext cx="152590" cy="96202"/>
            </a:xfrm>
            <a:prstGeom prst="rect">
              <a:avLst/>
            </a:prstGeom>
          </p:spPr>
        </p:pic>
      </p:grpSp>
      <p:grpSp>
        <p:nvGrpSpPr>
          <p:cNvPr id="167" name="object 167"/>
          <p:cNvGrpSpPr/>
          <p:nvPr/>
        </p:nvGrpSpPr>
        <p:grpSpPr>
          <a:xfrm>
            <a:off x="3795331" y="3568445"/>
            <a:ext cx="180340" cy="96520"/>
            <a:chOff x="3795331" y="3568445"/>
            <a:chExt cx="180340" cy="96520"/>
          </a:xfrm>
        </p:grpSpPr>
        <p:pic>
          <p:nvPicPr>
            <p:cNvPr id="168" name="object 168"/>
            <p:cNvPicPr/>
            <p:nvPr/>
          </p:nvPicPr>
          <p:blipFill>
            <a:blip r:embed="rId117" cstate="print"/>
            <a:stretch>
              <a:fillRect/>
            </a:stretch>
          </p:blipFill>
          <p:spPr>
            <a:xfrm>
              <a:off x="3795331" y="3568445"/>
              <a:ext cx="77819" cy="96202"/>
            </a:xfrm>
            <a:prstGeom prst="rect">
              <a:avLst/>
            </a:prstGeom>
          </p:spPr>
        </p:pic>
        <p:pic>
          <p:nvPicPr>
            <p:cNvPr id="169" name="object 169"/>
            <p:cNvPicPr/>
            <p:nvPr/>
          </p:nvPicPr>
          <p:blipFill>
            <a:blip r:embed="rId118" cstate="print"/>
            <a:stretch>
              <a:fillRect/>
            </a:stretch>
          </p:blipFill>
          <p:spPr>
            <a:xfrm>
              <a:off x="3899058" y="3568445"/>
              <a:ext cx="76295" cy="94678"/>
            </a:xfrm>
            <a:prstGeom prst="rect">
              <a:avLst/>
            </a:prstGeom>
          </p:spPr>
        </p:pic>
      </p:grpSp>
      <p:grpSp>
        <p:nvGrpSpPr>
          <p:cNvPr id="170" name="object 170"/>
          <p:cNvGrpSpPr/>
          <p:nvPr/>
        </p:nvGrpSpPr>
        <p:grpSpPr>
          <a:xfrm>
            <a:off x="4054697" y="3548538"/>
            <a:ext cx="689610" cy="116205"/>
            <a:chOff x="4054697" y="3548538"/>
            <a:chExt cx="689610" cy="116205"/>
          </a:xfrm>
        </p:grpSpPr>
        <p:pic>
          <p:nvPicPr>
            <p:cNvPr id="171" name="object 171"/>
            <p:cNvPicPr/>
            <p:nvPr/>
          </p:nvPicPr>
          <p:blipFill>
            <a:blip r:embed="rId119" cstate="print"/>
            <a:stretch>
              <a:fillRect/>
            </a:stretch>
          </p:blipFill>
          <p:spPr>
            <a:xfrm>
              <a:off x="4054697" y="3568445"/>
              <a:ext cx="76295" cy="94678"/>
            </a:xfrm>
            <a:prstGeom prst="rect">
              <a:avLst/>
            </a:prstGeom>
          </p:spPr>
        </p:pic>
        <p:pic>
          <p:nvPicPr>
            <p:cNvPr id="172" name="object 172"/>
            <p:cNvPicPr/>
            <p:nvPr/>
          </p:nvPicPr>
          <p:blipFill>
            <a:blip r:embed="rId120" cstate="print"/>
            <a:stretch>
              <a:fillRect/>
            </a:stretch>
          </p:blipFill>
          <p:spPr>
            <a:xfrm>
              <a:off x="4159948" y="3569969"/>
              <a:ext cx="76295" cy="94678"/>
            </a:xfrm>
            <a:prstGeom prst="rect">
              <a:avLst/>
            </a:prstGeom>
          </p:spPr>
        </p:pic>
        <p:pic>
          <p:nvPicPr>
            <p:cNvPr id="173" name="object 173"/>
            <p:cNvPicPr/>
            <p:nvPr/>
          </p:nvPicPr>
          <p:blipFill>
            <a:blip r:embed="rId121" cstate="print"/>
            <a:stretch>
              <a:fillRect/>
            </a:stretch>
          </p:blipFill>
          <p:spPr>
            <a:xfrm>
              <a:off x="4262247" y="3568445"/>
              <a:ext cx="77724" cy="96202"/>
            </a:xfrm>
            <a:prstGeom prst="rect">
              <a:avLst/>
            </a:prstGeom>
          </p:spPr>
        </p:pic>
        <p:pic>
          <p:nvPicPr>
            <p:cNvPr id="174" name="object 174"/>
            <p:cNvPicPr/>
            <p:nvPr/>
          </p:nvPicPr>
          <p:blipFill>
            <a:blip r:embed="rId122" cstate="print"/>
            <a:stretch>
              <a:fillRect/>
            </a:stretch>
          </p:blipFill>
          <p:spPr>
            <a:xfrm>
              <a:off x="4359878" y="3548538"/>
              <a:ext cx="129635" cy="116109"/>
            </a:xfrm>
            <a:prstGeom prst="rect">
              <a:avLst/>
            </a:prstGeom>
          </p:spPr>
        </p:pic>
        <p:pic>
          <p:nvPicPr>
            <p:cNvPr id="175" name="object 175"/>
            <p:cNvPicPr/>
            <p:nvPr/>
          </p:nvPicPr>
          <p:blipFill>
            <a:blip r:embed="rId123" cstate="print"/>
            <a:stretch>
              <a:fillRect/>
            </a:stretch>
          </p:blipFill>
          <p:spPr>
            <a:xfrm>
              <a:off x="4512468" y="3568445"/>
              <a:ext cx="146399" cy="96202"/>
            </a:xfrm>
            <a:prstGeom prst="rect">
              <a:avLst/>
            </a:prstGeom>
          </p:spPr>
        </p:pic>
        <p:pic>
          <p:nvPicPr>
            <p:cNvPr id="176" name="object 176"/>
            <p:cNvPicPr/>
            <p:nvPr/>
          </p:nvPicPr>
          <p:blipFill>
            <a:blip r:embed="rId124" cstate="print"/>
            <a:stretch>
              <a:fillRect/>
            </a:stretch>
          </p:blipFill>
          <p:spPr>
            <a:xfrm>
              <a:off x="4678680" y="3568446"/>
              <a:ext cx="65627" cy="96202"/>
            </a:xfrm>
            <a:prstGeom prst="rect">
              <a:avLst/>
            </a:prstGeom>
          </p:spPr>
        </p:pic>
      </p:grpSp>
      <p:pic>
        <p:nvPicPr>
          <p:cNvPr id="177" name="object 177"/>
          <p:cNvPicPr/>
          <p:nvPr/>
        </p:nvPicPr>
        <p:blipFill>
          <a:blip r:embed="rId125" cstate="print"/>
          <a:stretch>
            <a:fillRect/>
          </a:stretch>
        </p:blipFill>
        <p:spPr>
          <a:xfrm>
            <a:off x="4816030" y="3530250"/>
            <a:ext cx="1058894" cy="134397"/>
          </a:xfrm>
          <a:prstGeom prst="rect">
            <a:avLst/>
          </a:prstGeom>
        </p:spPr>
      </p:pic>
      <p:grpSp>
        <p:nvGrpSpPr>
          <p:cNvPr id="178" name="object 178"/>
          <p:cNvGrpSpPr/>
          <p:nvPr/>
        </p:nvGrpSpPr>
        <p:grpSpPr>
          <a:xfrm>
            <a:off x="5948679" y="3539394"/>
            <a:ext cx="245110" cy="125730"/>
            <a:chOff x="5948679" y="3539394"/>
            <a:chExt cx="245110" cy="125730"/>
          </a:xfrm>
        </p:grpSpPr>
        <p:pic>
          <p:nvPicPr>
            <p:cNvPr id="179" name="object 179"/>
            <p:cNvPicPr/>
            <p:nvPr/>
          </p:nvPicPr>
          <p:blipFill>
            <a:blip r:embed="rId126" cstate="print"/>
            <a:stretch>
              <a:fillRect/>
            </a:stretch>
          </p:blipFill>
          <p:spPr>
            <a:xfrm>
              <a:off x="5948679" y="3539394"/>
              <a:ext cx="161226" cy="125253"/>
            </a:xfrm>
            <a:prstGeom prst="rect">
              <a:avLst/>
            </a:prstGeom>
          </p:spPr>
        </p:pic>
        <p:pic>
          <p:nvPicPr>
            <p:cNvPr id="180" name="object 180"/>
            <p:cNvPicPr/>
            <p:nvPr/>
          </p:nvPicPr>
          <p:blipFill>
            <a:blip r:embed="rId127" cstate="print"/>
            <a:stretch>
              <a:fillRect/>
            </a:stretch>
          </p:blipFill>
          <p:spPr>
            <a:xfrm>
              <a:off x="6129718" y="3568446"/>
              <a:ext cx="64008" cy="96202"/>
            </a:xfrm>
            <a:prstGeom prst="rect">
              <a:avLst/>
            </a:prstGeom>
          </p:spPr>
        </p:pic>
      </p:grpSp>
      <p:grpSp>
        <p:nvGrpSpPr>
          <p:cNvPr id="181" name="object 181"/>
          <p:cNvGrpSpPr/>
          <p:nvPr/>
        </p:nvGrpSpPr>
        <p:grpSpPr>
          <a:xfrm>
            <a:off x="1129950" y="3801998"/>
            <a:ext cx="3149600" cy="172720"/>
            <a:chOff x="1129950" y="3801998"/>
            <a:chExt cx="3149600" cy="172720"/>
          </a:xfrm>
        </p:grpSpPr>
        <p:pic>
          <p:nvPicPr>
            <p:cNvPr id="182" name="object 182"/>
            <p:cNvPicPr/>
            <p:nvPr/>
          </p:nvPicPr>
          <p:blipFill>
            <a:blip r:embed="rId128" cstate="print"/>
            <a:stretch>
              <a:fillRect/>
            </a:stretch>
          </p:blipFill>
          <p:spPr>
            <a:xfrm>
              <a:off x="1129950" y="3801998"/>
              <a:ext cx="987075" cy="132873"/>
            </a:xfrm>
            <a:prstGeom prst="rect">
              <a:avLst/>
            </a:prstGeom>
          </p:spPr>
        </p:pic>
        <p:pic>
          <p:nvPicPr>
            <p:cNvPr id="183" name="object 183"/>
            <p:cNvPicPr/>
            <p:nvPr/>
          </p:nvPicPr>
          <p:blipFill>
            <a:blip r:embed="rId129" cstate="print"/>
            <a:stretch>
              <a:fillRect/>
            </a:stretch>
          </p:blipFill>
          <p:spPr>
            <a:xfrm>
              <a:off x="2145792" y="3802379"/>
              <a:ext cx="894302" cy="172211"/>
            </a:xfrm>
            <a:prstGeom prst="rect">
              <a:avLst/>
            </a:prstGeom>
          </p:spPr>
        </p:pic>
        <p:pic>
          <p:nvPicPr>
            <p:cNvPr id="184" name="object 184"/>
            <p:cNvPicPr/>
            <p:nvPr/>
          </p:nvPicPr>
          <p:blipFill>
            <a:blip r:embed="rId130" cstate="print"/>
            <a:stretch>
              <a:fillRect/>
            </a:stretch>
          </p:blipFill>
          <p:spPr>
            <a:xfrm>
              <a:off x="3072383" y="3801998"/>
              <a:ext cx="1206626" cy="172592"/>
            </a:xfrm>
            <a:prstGeom prst="rect">
              <a:avLst/>
            </a:prstGeom>
          </p:spPr>
        </p:pic>
      </p:grpSp>
      <p:grpSp>
        <p:nvGrpSpPr>
          <p:cNvPr id="185" name="object 185"/>
          <p:cNvGrpSpPr/>
          <p:nvPr/>
        </p:nvGrpSpPr>
        <p:grpSpPr>
          <a:xfrm>
            <a:off x="4344638" y="3802379"/>
            <a:ext cx="953135" cy="172720"/>
            <a:chOff x="4344638" y="3802379"/>
            <a:chExt cx="953135" cy="172720"/>
          </a:xfrm>
        </p:grpSpPr>
        <p:pic>
          <p:nvPicPr>
            <p:cNvPr id="186" name="object 186"/>
            <p:cNvPicPr/>
            <p:nvPr/>
          </p:nvPicPr>
          <p:blipFill>
            <a:blip r:embed="rId131" cstate="print"/>
            <a:stretch>
              <a:fillRect/>
            </a:stretch>
          </p:blipFill>
          <p:spPr>
            <a:xfrm>
              <a:off x="4344638" y="3840193"/>
              <a:ext cx="77724" cy="94678"/>
            </a:xfrm>
            <a:prstGeom prst="rect">
              <a:avLst/>
            </a:prstGeom>
          </p:spPr>
        </p:pic>
        <p:pic>
          <p:nvPicPr>
            <p:cNvPr id="187" name="object 187"/>
            <p:cNvPicPr/>
            <p:nvPr/>
          </p:nvPicPr>
          <p:blipFill>
            <a:blip r:embed="rId132" cstate="print"/>
            <a:stretch>
              <a:fillRect/>
            </a:stretch>
          </p:blipFill>
          <p:spPr>
            <a:xfrm>
              <a:off x="4448365" y="3840194"/>
              <a:ext cx="131159" cy="93154"/>
            </a:xfrm>
            <a:prstGeom prst="rect">
              <a:avLst/>
            </a:prstGeom>
          </p:spPr>
        </p:pic>
        <p:pic>
          <p:nvPicPr>
            <p:cNvPr id="188" name="object 188"/>
            <p:cNvPicPr/>
            <p:nvPr/>
          </p:nvPicPr>
          <p:blipFill>
            <a:blip r:embed="rId133" cstate="print"/>
            <a:stretch>
              <a:fillRect/>
            </a:stretch>
          </p:blipFill>
          <p:spPr>
            <a:xfrm>
              <a:off x="4611623" y="3840193"/>
              <a:ext cx="82391" cy="134397"/>
            </a:xfrm>
            <a:prstGeom prst="rect">
              <a:avLst/>
            </a:prstGeom>
          </p:spPr>
        </p:pic>
        <p:pic>
          <p:nvPicPr>
            <p:cNvPr id="189" name="object 189"/>
            <p:cNvPicPr/>
            <p:nvPr/>
          </p:nvPicPr>
          <p:blipFill>
            <a:blip r:embed="rId134" cstate="print"/>
            <a:stretch>
              <a:fillRect/>
            </a:stretch>
          </p:blipFill>
          <p:spPr>
            <a:xfrm>
              <a:off x="4718303" y="3840193"/>
              <a:ext cx="146494" cy="94678"/>
            </a:xfrm>
            <a:prstGeom prst="rect">
              <a:avLst/>
            </a:prstGeom>
          </p:spPr>
        </p:pic>
        <p:pic>
          <p:nvPicPr>
            <p:cNvPr id="190" name="object 190"/>
            <p:cNvPicPr/>
            <p:nvPr/>
          </p:nvPicPr>
          <p:blipFill>
            <a:blip r:embed="rId135" cstate="print"/>
            <a:stretch>
              <a:fillRect/>
            </a:stretch>
          </p:blipFill>
          <p:spPr>
            <a:xfrm>
              <a:off x="4884705" y="3840194"/>
              <a:ext cx="155638" cy="94678"/>
            </a:xfrm>
            <a:prstGeom prst="rect">
              <a:avLst/>
            </a:prstGeom>
          </p:spPr>
        </p:pic>
        <p:sp>
          <p:nvSpPr>
            <p:cNvPr id="191" name="object 191"/>
            <p:cNvSpPr/>
            <p:nvPr/>
          </p:nvSpPr>
          <p:spPr>
            <a:xfrm>
              <a:off x="5070818" y="3806672"/>
              <a:ext cx="88900" cy="127000"/>
            </a:xfrm>
            <a:custGeom>
              <a:avLst/>
              <a:gdLst/>
              <a:ahLst/>
              <a:cxnLst/>
              <a:rect l="l" t="t" r="r" b="b"/>
              <a:pathLst>
                <a:path w="88900" h="127000">
                  <a:moveTo>
                    <a:pt x="53428" y="33528"/>
                  </a:moveTo>
                  <a:lnTo>
                    <a:pt x="36664" y="33528"/>
                  </a:lnTo>
                  <a:lnTo>
                    <a:pt x="30568" y="35052"/>
                  </a:lnTo>
                  <a:lnTo>
                    <a:pt x="21424" y="41148"/>
                  </a:lnTo>
                  <a:lnTo>
                    <a:pt x="16764" y="45720"/>
                  </a:lnTo>
                  <a:lnTo>
                    <a:pt x="13716" y="51917"/>
                  </a:lnTo>
                  <a:lnTo>
                    <a:pt x="12192" y="35052"/>
                  </a:lnTo>
                  <a:lnTo>
                    <a:pt x="0" y="35052"/>
                  </a:lnTo>
                  <a:lnTo>
                    <a:pt x="0" y="126682"/>
                  </a:lnTo>
                  <a:lnTo>
                    <a:pt x="13716" y="126682"/>
                  </a:lnTo>
                  <a:lnTo>
                    <a:pt x="13716" y="68681"/>
                  </a:lnTo>
                  <a:lnTo>
                    <a:pt x="16764" y="61061"/>
                  </a:lnTo>
                  <a:lnTo>
                    <a:pt x="21424" y="54965"/>
                  </a:lnTo>
                  <a:lnTo>
                    <a:pt x="27520" y="48869"/>
                  </a:lnTo>
                  <a:lnTo>
                    <a:pt x="33616" y="45720"/>
                  </a:lnTo>
                  <a:lnTo>
                    <a:pt x="47332" y="45720"/>
                  </a:lnTo>
                  <a:lnTo>
                    <a:pt x="51904" y="47345"/>
                  </a:lnTo>
                  <a:lnTo>
                    <a:pt x="53428" y="33528"/>
                  </a:lnTo>
                  <a:close/>
                </a:path>
                <a:path w="88900" h="127000">
                  <a:moveTo>
                    <a:pt x="88480" y="35052"/>
                  </a:moveTo>
                  <a:lnTo>
                    <a:pt x="73240" y="35052"/>
                  </a:lnTo>
                  <a:lnTo>
                    <a:pt x="73240" y="126682"/>
                  </a:lnTo>
                  <a:lnTo>
                    <a:pt x="88480" y="126682"/>
                  </a:lnTo>
                  <a:lnTo>
                    <a:pt x="88480" y="35052"/>
                  </a:lnTo>
                  <a:close/>
                </a:path>
                <a:path w="88900" h="127000">
                  <a:moveTo>
                    <a:pt x="88480" y="4572"/>
                  </a:moveTo>
                  <a:lnTo>
                    <a:pt x="85432" y="1524"/>
                  </a:lnTo>
                  <a:lnTo>
                    <a:pt x="82384" y="0"/>
                  </a:lnTo>
                  <a:lnTo>
                    <a:pt x="77812" y="0"/>
                  </a:lnTo>
                  <a:lnTo>
                    <a:pt x="73240" y="4572"/>
                  </a:lnTo>
                  <a:lnTo>
                    <a:pt x="73240" y="15240"/>
                  </a:lnTo>
                  <a:lnTo>
                    <a:pt x="76288" y="18288"/>
                  </a:lnTo>
                  <a:lnTo>
                    <a:pt x="85432" y="18288"/>
                  </a:lnTo>
                  <a:lnTo>
                    <a:pt x="88480" y="15240"/>
                  </a:lnTo>
                  <a:lnTo>
                    <a:pt x="88480" y="4572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2" name="object 192"/>
            <p:cNvPicPr/>
            <p:nvPr/>
          </p:nvPicPr>
          <p:blipFill>
            <a:blip r:embed="rId136" cstate="print"/>
            <a:stretch>
              <a:fillRect/>
            </a:stretch>
          </p:blipFill>
          <p:spPr>
            <a:xfrm>
              <a:off x="5179123" y="3840194"/>
              <a:ext cx="73247" cy="94678"/>
            </a:xfrm>
            <a:prstGeom prst="rect">
              <a:avLst/>
            </a:prstGeom>
          </p:spPr>
        </p:pic>
        <p:sp>
          <p:nvSpPr>
            <p:cNvPr id="193" name="object 193"/>
            <p:cNvSpPr/>
            <p:nvPr/>
          </p:nvSpPr>
          <p:spPr>
            <a:xfrm>
              <a:off x="5282183" y="3802379"/>
              <a:ext cx="15240" cy="131445"/>
            </a:xfrm>
            <a:custGeom>
              <a:avLst/>
              <a:gdLst/>
              <a:ahLst/>
              <a:cxnLst/>
              <a:rect l="l" t="t" r="r" b="b"/>
              <a:pathLst>
                <a:path w="15239" h="131445">
                  <a:moveTo>
                    <a:pt x="0" y="131063"/>
                  </a:moveTo>
                  <a:lnTo>
                    <a:pt x="0" y="0"/>
                  </a:lnTo>
                  <a:lnTo>
                    <a:pt x="15240" y="0"/>
                  </a:lnTo>
                  <a:lnTo>
                    <a:pt x="15240" y="131063"/>
                  </a:lnTo>
                  <a:lnTo>
                    <a:pt x="0" y="131063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94" name="object 194"/>
          <p:cNvGrpSpPr/>
          <p:nvPr/>
        </p:nvGrpSpPr>
        <p:grpSpPr>
          <a:xfrm>
            <a:off x="5372957" y="3801998"/>
            <a:ext cx="753745" cy="133350"/>
            <a:chOff x="5372957" y="3801998"/>
            <a:chExt cx="753745" cy="133350"/>
          </a:xfrm>
        </p:grpSpPr>
        <p:sp>
          <p:nvSpPr>
            <p:cNvPr id="195" name="object 195"/>
            <p:cNvSpPr/>
            <p:nvPr/>
          </p:nvSpPr>
          <p:spPr>
            <a:xfrm>
              <a:off x="5372957" y="3806666"/>
              <a:ext cx="17145" cy="127000"/>
            </a:xfrm>
            <a:custGeom>
              <a:avLst/>
              <a:gdLst/>
              <a:ahLst/>
              <a:cxnLst/>
              <a:rect l="l" t="t" r="r" b="b"/>
              <a:pathLst>
                <a:path w="17145" h="127000">
                  <a:moveTo>
                    <a:pt x="1524" y="126682"/>
                  </a:moveTo>
                  <a:lnTo>
                    <a:pt x="1524" y="35052"/>
                  </a:lnTo>
                  <a:lnTo>
                    <a:pt x="15240" y="35052"/>
                  </a:lnTo>
                  <a:lnTo>
                    <a:pt x="15240" y="126682"/>
                  </a:lnTo>
                  <a:lnTo>
                    <a:pt x="1524" y="126682"/>
                  </a:lnTo>
                  <a:close/>
                </a:path>
                <a:path w="17145" h="127000">
                  <a:moveTo>
                    <a:pt x="0" y="15240"/>
                  </a:moveTo>
                  <a:lnTo>
                    <a:pt x="0" y="4572"/>
                  </a:lnTo>
                  <a:lnTo>
                    <a:pt x="3048" y="3048"/>
                  </a:lnTo>
                  <a:lnTo>
                    <a:pt x="6096" y="0"/>
                  </a:lnTo>
                  <a:lnTo>
                    <a:pt x="10668" y="0"/>
                  </a:lnTo>
                  <a:lnTo>
                    <a:pt x="16764" y="6096"/>
                  </a:lnTo>
                  <a:lnTo>
                    <a:pt x="16764" y="12192"/>
                  </a:lnTo>
                  <a:lnTo>
                    <a:pt x="15240" y="15240"/>
                  </a:lnTo>
                  <a:lnTo>
                    <a:pt x="12192" y="18288"/>
                  </a:lnTo>
                  <a:lnTo>
                    <a:pt x="4572" y="18288"/>
                  </a:lnTo>
                  <a:lnTo>
                    <a:pt x="3048" y="16764"/>
                  </a:lnTo>
                  <a:lnTo>
                    <a:pt x="0" y="15240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6" name="object 196"/>
            <p:cNvPicPr/>
            <p:nvPr/>
          </p:nvPicPr>
          <p:blipFill>
            <a:blip r:embed="rId137" cstate="print"/>
            <a:stretch>
              <a:fillRect/>
            </a:stretch>
          </p:blipFill>
          <p:spPr>
            <a:xfrm>
              <a:off x="5415629" y="3840194"/>
              <a:ext cx="76295" cy="93154"/>
            </a:xfrm>
            <a:prstGeom prst="rect">
              <a:avLst/>
            </a:prstGeom>
          </p:spPr>
        </p:pic>
        <p:pic>
          <p:nvPicPr>
            <p:cNvPr id="197" name="object 197"/>
            <p:cNvPicPr/>
            <p:nvPr/>
          </p:nvPicPr>
          <p:blipFill>
            <a:blip r:embed="rId138" cstate="print"/>
            <a:stretch>
              <a:fillRect/>
            </a:stretch>
          </p:blipFill>
          <p:spPr>
            <a:xfrm>
              <a:off x="5516308" y="3801998"/>
              <a:ext cx="80867" cy="132873"/>
            </a:xfrm>
            <a:prstGeom prst="rect">
              <a:avLst/>
            </a:prstGeom>
          </p:spPr>
        </p:pic>
        <p:pic>
          <p:nvPicPr>
            <p:cNvPr id="198" name="object 198"/>
            <p:cNvPicPr/>
            <p:nvPr/>
          </p:nvPicPr>
          <p:blipFill>
            <a:blip r:embed="rId139" cstate="print"/>
            <a:stretch>
              <a:fillRect/>
            </a:stretch>
          </p:blipFill>
          <p:spPr>
            <a:xfrm>
              <a:off x="5626227" y="3806666"/>
              <a:ext cx="147923" cy="126682"/>
            </a:xfrm>
            <a:prstGeom prst="rect">
              <a:avLst/>
            </a:prstGeom>
          </p:spPr>
        </p:pic>
        <p:pic>
          <p:nvPicPr>
            <p:cNvPr id="199" name="object 199"/>
            <p:cNvPicPr/>
            <p:nvPr/>
          </p:nvPicPr>
          <p:blipFill>
            <a:blip r:embed="rId140" cstate="print"/>
            <a:stretch>
              <a:fillRect/>
            </a:stretch>
          </p:blipFill>
          <p:spPr>
            <a:xfrm>
              <a:off x="5795581" y="3801998"/>
              <a:ext cx="80867" cy="132873"/>
            </a:xfrm>
            <a:prstGeom prst="rect">
              <a:avLst/>
            </a:prstGeom>
          </p:spPr>
        </p:pic>
        <p:pic>
          <p:nvPicPr>
            <p:cNvPr id="200" name="object 200"/>
            <p:cNvPicPr/>
            <p:nvPr/>
          </p:nvPicPr>
          <p:blipFill>
            <a:blip r:embed="rId141" cstate="print"/>
            <a:stretch>
              <a:fillRect/>
            </a:stretch>
          </p:blipFill>
          <p:spPr>
            <a:xfrm>
              <a:off x="5905404" y="3841717"/>
              <a:ext cx="77819" cy="93154"/>
            </a:xfrm>
            <a:prstGeom prst="rect">
              <a:avLst/>
            </a:prstGeom>
          </p:spPr>
        </p:pic>
        <p:pic>
          <p:nvPicPr>
            <p:cNvPr id="201" name="object 201"/>
            <p:cNvPicPr/>
            <p:nvPr/>
          </p:nvPicPr>
          <p:blipFill>
            <a:blip r:embed="rId142" cstate="print"/>
            <a:stretch>
              <a:fillRect/>
            </a:stretch>
          </p:blipFill>
          <p:spPr>
            <a:xfrm>
              <a:off x="6013704" y="3840194"/>
              <a:ext cx="74771" cy="94678"/>
            </a:xfrm>
            <a:prstGeom prst="rect">
              <a:avLst/>
            </a:prstGeom>
          </p:spPr>
        </p:pic>
        <p:sp>
          <p:nvSpPr>
            <p:cNvPr id="202" name="object 202"/>
            <p:cNvSpPr/>
            <p:nvPr/>
          </p:nvSpPr>
          <p:spPr>
            <a:xfrm>
              <a:off x="6111240" y="3802379"/>
              <a:ext cx="15240" cy="131445"/>
            </a:xfrm>
            <a:custGeom>
              <a:avLst/>
              <a:gdLst/>
              <a:ahLst/>
              <a:cxnLst/>
              <a:rect l="l" t="t" r="r" b="b"/>
              <a:pathLst>
                <a:path w="15239" h="131445">
                  <a:moveTo>
                    <a:pt x="0" y="131063"/>
                  </a:moveTo>
                  <a:lnTo>
                    <a:pt x="0" y="0"/>
                  </a:lnTo>
                  <a:lnTo>
                    <a:pt x="15240" y="0"/>
                  </a:lnTo>
                  <a:lnTo>
                    <a:pt x="15240" y="131063"/>
                  </a:lnTo>
                  <a:lnTo>
                    <a:pt x="0" y="131063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03" name="object 203"/>
          <p:cNvGrpSpPr/>
          <p:nvPr/>
        </p:nvGrpSpPr>
        <p:grpSpPr>
          <a:xfrm>
            <a:off x="1129950" y="4110513"/>
            <a:ext cx="346710" cy="135890"/>
            <a:chOff x="1129950" y="4110513"/>
            <a:chExt cx="346710" cy="135890"/>
          </a:xfrm>
        </p:grpSpPr>
        <p:pic>
          <p:nvPicPr>
            <p:cNvPr id="204" name="object 204"/>
            <p:cNvPicPr/>
            <p:nvPr/>
          </p:nvPicPr>
          <p:blipFill>
            <a:blip r:embed="rId143" cstate="print"/>
            <a:stretch>
              <a:fillRect/>
            </a:stretch>
          </p:blipFill>
          <p:spPr>
            <a:xfrm>
              <a:off x="1129950" y="4110513"/>
              <a:ext cx="173926" cy="135826"/>
            </a:xfrm>
            <a:prstGeom prst="rect">
              <a:avLst/>
            </a:prstGeom>
          </p:spPr>
        </p:pic>
        <p:pic>
          <p:nvPicPr>
            <p:cNvPr id="205" name="object 205"/>
            <p:cNvPicPr/>
            <p:nvPr/>
          </p:nvPicPr>
          <p:blipFill>
            <a:blip r:embed="rId144" cstate="print"/>
            <a:stretch>
              <a:fillRect/>
            </a:stretch>
          </p:blipFill>
          <p:spPr>
            <a:xfrm>
              <a:off x="1335881" y="4110513"/>
              <a:ext cx="140398" cy="96202"/>
            </a:xfrm>
            <a:prstGeom prst="rect">
              <a:avLst/>
            </a:prstGeom>
          </p:spPr>
        </p:pic>
      </p:grpSp>
      <p:grpSp>
        <p:nvGrpSpPr>
          <p:cNvPr id="206" name="object 206"/>
          <p:cNvGrpSpPr/>
          <p:nvPr/>
        </p:nvGrpSpPr>
        <p:grpSpPr>
          <a:xfrm>
            <a:off x="1541811" y="4073652"/>
            <a:ext cx="778510" cy="172720"/>
            <a:chOff x="1541811" y="4073652"/>
            <a:chExt cx="778510" cy="172720"/>
          </a:xfrm>
        </p:grpSpPr>
        <p:pic>
          <p:nvPicPr>
            <p:cNvPr id="207" name="object 207"/>
            <p:cNvPicPr/>
            <p:nvPr/>
          </p:nvPicPr>
          <p:blipFill>
            <a:blip r:embed="rId145" cstate="print"/>
            <a:stretch>
              <a:fillRect/>
            </a:stretch>
          </p:blipFill>
          <p:spPr>
            <a:xfrm>
              <a:off x="1541811" y="4110513"/>
              <a:ext cx="271652" cy="135826"/>
            </a:xfrm>
            <a:prstGeom prst="rect">
              <a:avLst/>
            </a:prstGeom>
          </p:spPr>
        </p:pic>
        <p:pic>
          <p:nvPicPr>
            <p:cNvPr id="208" name="object 208"/>
            <p:cNvPicPr/>
            <p:nvPr/>
          </p:nvPicPr>
          <p:blipFill>
            <a:blip r:embed="rId146" cstate="print"/>
            <a:stretch>
              <a:fillRect/>
            </a:stretch>
          </p:blipFill>
          <p:spPr>
            <a:xfrm>
              <a:off x="1837848" y="4073842"/>
              <a:ext cx="80867" cy="132873"/>
            </a:xfrm>
            <a:prstGeom prst="rect">
              <a:avLst/>
            </a:prstGeom>
          </p:spPr>
        </p:pic>
        <p:pic>
          <p:nvPicPr>
            <p:cNvPr id="209" name="object 209"/>
            <p:cNvPicPr/>
            <p:nvPr/>
          </p:nvPicPr>
          <p:blipFill>
            <a:blip r:embed="rId147" cstate="print"/>
            <a:stretch>
              <a:fillRect/>
            </a:stretch>
          </p:blipFill>
          <p:spPr>
            <a:xfrm>
              <a:off x="1943100" y="4110513"/>
              <a:ext cx="73247" cy="96202"/>
            </a:xfrm>
            <a:prstGeom prst="rect">
              <a:avLst/>
            </a:prstGeom>
          </p:spPr>
        </p:pic>
        <p:sp>
          <p:nvSpPr>
            <p:cNvPr id="210" name="object 210"/>
            <p:cNvSpPr/>
            <p:nvPr/>
          </p:nvSpPr>
          <p:spPr>
            <a:xfrm>
              <a:off x="2046821" y="4073652"/>
              <a:ext cx="81280" cy="132080"/>
            </a:xfrm>
            <a:custGeom>
              <a:avLst/>
              <a:gdLst/>
              <a:ahLst/>
              <a:cxnLst/>
              <a:rect l="l" t="t" r="r" b="b"/>
              <a:pathLst>
                <a:path w="81280" h="132079">
                  <a:moveTo>
                    <a:pt x="53441" y="38392"/>
                  </a:moveTo>
                  <a:lnTo>
                    <a:pt x="50393" y="36868"/>
                  </a:lnTo>
                  <a:lnTo>
                    <a:pt x="42773" y="36868"/>
                  </a:lnTo>
                  <a:lnTo>
                    <a:pt x="36677" y="36868"/>
                  </a:lnTo>
                  <a:lnTo>
                    <a:pt x="32105" y="38392"/>
                  </a:lnTo>
                  <a:lnTo>
                    <a:pt x="27533" y="41440"/>
                  </a:lnTo>
                  <a:lnTo>
                    <a:pt x="21437" y="46012"/>
                  </a:lnTo>
                  <a:lnTo>
                    <a:pt x="15341" y="55156"/>
                  </a:lnTo>
                  <a:lnTo>
                    <a:pt x="13817" y="55156"/>
                  </a:lnTo>
                  <a:lnTo>
                    <a:pt x="12293" y="38392"/>
                  </a:lnTo>
                  <a:lnTo>
                    <a:pt x="0" y="38392"/>
                  </a:lnTo>
                  <a:lnTo>
                    <a:pt x="0" y="131546"/>
                  </a:lnTo>
                  <a:lnTo>
                    <a:pt x="15341" y="131546"/>
                  </a:lnTo>
                  <a:lnTo>
                    <a:pt x="15341" y="71920"/>
                  </a:lnTo>
                  <a:lnTo>
                    <a:pt x="16865" y="64300"/>
                  </a:lnTo>
                  <a:lnTo>
                    <a:pt x="27533" y="53632"/>
                  </a:lnTo>
                  <a:lnTo>
                    <a:pt x="35153" y="50584"/>
                  </a:lnTo>
                  <a:lnTo>
                    <a:pt x="51917" y="50584"/>
                  </a:lnTo>
                  <a:lnTo>
                    <a:pt x="53441" y="38392"/>
                  </a:lnTo>
                  <a:close/>
                </a:path>
                <a:path w="81280" h="132079">
                  <a:moveTo>
                    <a:pt x="80670" y="0"/>
                  </a:moveTo>
                  <a:lnTo>
                    <a:pt x="65443" y="0"/>
                  </a:lnTo>
                  <a:lnTo>
                    <a:pt x="65443" y="131076"/>
                  </a:lnTo>
                  <a:lnTo>
                    <a:pt x="80670" y="131076"/>
                  </a:lnTo>
                  <a:lnTo>
                    <a:pt x="80670" y="0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1" name="object 211"/>
            <p:cNvPicPr/>
            <p:nvPr/>
          </p:nvPicPr>
          <p:blipFill>
            <a:blip r:embed="rId148" cstate="print"/>
            <a:stretch>
              <a:fillRect/>
            </a:stretch>
          </p:blipFill>
          <p:spPr>
            <a:xfrm>
              <a:off x="2156745" y="4110513"/>
              <a:ext cx="77819" cy="96202"/>
            </a:xfrm>
            <a:prstGeom prst="rect">
              <a:avLst/>
            </a:prstGeom>
          </p:spPr>
        </p:pic>
        <p:pic>
          <p:nvPicPr>
            <p:cNvPr id="212" name="object 212"/>
            <p:cNvPicPr/>
            <p:nvPr/>
          </p:nvPicPr>
          <p:blipFill>
            <a:blip r:embed="rId149" cstate="print"/>
            <a:stretch>
              <a:fillRect/>
            </a:stretch>
          </p:blipFill>
          <p:spPr>
            <a:xfrm>
              <a:off x="2254377" y="4110514"/>
              <a:ext cx="65627" cy="96202"/>
            </a:xfrm>
            <a:prstGeom prst="rect">
              <a:avLst/>
            </a:prstGeom>
          </p:spPr>
        </p:pic>
      </p:grpSp>
      <p:pic>
        <p:nvPicPr>
          <p:cNvPr id="213" name="object 213"/>
          <p:cNvPicPr/>
          <p:nvPr/>
        </p:nvPicPr>
        <p:blipFill>
          <a:blip r:embed="rId150" cstate="print"/>
          <a:stretch>
            <a:fillRect/>
          </a:stretch>
        </p:blipFill>
        <p:spPr>
          <a:xfrm>
            <a:off x="2376391" y="4110513"/>
            <a:ext cx="74771" cy="96202"/>
          </a:xfrm>
          <a:prstGeom prst="rect">
            <a:avLst/>
          </a:prstGeom>
        </p:spPr>
      </p:pic>
      <p:grpSp>
        <p:nvGrpSpPr>
          <p:cNvPr id="214" name="object 214"/>
          <p:cNvGrpSpPr/>
          <p:nvPr/>
        </p:nvGrpSpPr>
        <p:grpSpPr>
          <a:xfrm>
            <a:off x="2518314" y="4090606"/>
            <a:ext cx="426084" cy="116205"/>
            <a:chOff x="2518314" y="4090606"/>
            <a:chExt cx="426084" cy="116205"/>
          </a:xfrm>
        </p:grpSpPr>
        <p:pic>
          <p:nvPicPr>
            <p:cNvPr id="215" name="object 215"/>
            <p:cNvPicPr/>
            <p:nvPr/>
          </p:nvPicPr>
          <p:blipFill>
            <a:blip r:embed="rId151" cstate="print"/>
            <a:stretch>
              <a:fillRect/>
            </a:stretch>
          </p:blipFill>
          <p:spPr>
            <a:xfrm>
              <a:off x="2518314" y="4090606"/>
              <a:ext cx="143446" cy="116109"/>
            </a:xfrm>
            <a:prstGeom prst="rect">
              <a:avLst/>
            </a:prstGeom>
          </p:spPr>
        </p:pic>
        <p:pic>
          <p:nvPicPr>
            <p:cNvPr id="216" name="object 216"/>
            <p:cNvPicPr/>
            <p:nvPr/>
          </p:nvPicPr>
          <p:blipFill>
            <a:blip r:embed="rId152" cstate="print"/>
            <a:stretch>
              <a:fillRect/>
            </a:stretch>
          </p:blipFill>
          <p:spPr>
            <a:xfrm>
              <a:off x="2686145" y="4110513"/>
              <a:ext cx="77819" cy="94678"/>
            </a:xfrm>
            <a:prstGeom prst="rect">
              <a:avLst/>
            </a:prstGeom>
          </p:spPr>
        </p:pic>
        <p:pic>
          <p:nvPicPr>
            <p:cNvPr id="217" name="object 217"/>
            <p:cNvPicPr/>
            <p:nvPr/>
          </p:nvPicPr>
          <p:blipFill>
            <a:blip r:embed="rId153" cstate="print"/>
            <a:stretch>
              <a:fillRect/>
            </a:stretch>
          </p:blipFill>
          <p:spPr>
            <a:xfrm>
              <a:off x="2788348" y="4110513"/>
              <a:ext cx="77819" cy="96202"/>
            </a:xfrm>
            <a:prstGeom prst="rect">
              <a:avLst/>
            </a:prstGeom>
          </p:spPr>
        </p:pic>
        <p:sp>
          <p:nvSpPr>
            <p:cNvPr id="218" name="object 218"/>
            <p:cNvSpPr/>
            <p:nvPr/>
          </p:nvSpPr>
          <p:spPr>
            <a:xfrm>
              <a:off x="2890551" y="4110513"/>
              <a:ext cx="53975" cy="95250"/>
            </a:xfrm>
            <a:custGeom>
              <a:avLst/>
              <a:gdLst/>
              <a:ahLst/>
              <a:cxnLst/>
              <a:rect l="l" t="t" r="r" b="b"/>
              <a:pathLst>
                <a:path w="53975" h="95250">
                  <a:moveTo>
                    <a:pt x="0" y="94678"/>
                  </a:moveTo>
                  <a:lnTo>
                    <a:pt x="0" y="1524"/>
                  </a:lnTo>
                  <a:lnTo>
                    <a:pt x="12287" y="1524"/>
                  </a:lnTo>
                  <a:lnTo>
                    <a:pt x="13811" y="18288"/>
                  </a:lnTo>
                  <a:lnTo>
                    <a:pt x="18383" y="13716"/>
                  </a:lnTo>
                  <a:lnTo>
                    <a:pt x="50387" y="0"/>
                  </a:lnTo>
                  <a:lnTo>
                    <a:pt x="53435" y="1524"/>
                  </a:lnTo>
                  <a:lnTo>
                    <a:pt x="51911" y="13716"/>
                  </a:lnTo>
                  <a:lnTo>
                    <a:pt x="33623" y="13716"/>
                  </a:lnTo>
                  <a:lnTo>
                    <a:pt x="27527" y="16764"/>
                  </a:lnTo>
                  <a:lnTo>
                    <a:pt x="16859" y="27432"/>
                  </a:lnTo>
                  <a:lnTo>
                    <a:pt x="15335" y="35052"/>
                  </a:lnTo>
                  <a:lnTo>
                    <a:pt x="15335" y="94678"/>
                  </a:lnTo>
                  <a:lnTo>
                    <a:pt x="0" y="94678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19" name="object 219"/>
          <p:cNvGrpSpPr/>
          <p:nvPr/>
        </p:nvGrpSpPr>
        <p:grpSpPr>
          <a:xfrm>
            <a:off x="3000470" y="4072318"/>
            <a:ext cx="380365" cy="134620"/>
            <a:chOff x="3000470" y="4072318"/>
            <a:chExt cx="380365" cy="134620"/>
          </a:xfrm>
        </p:grpSpPr>
        <p:pic>
          <p:nvPicPr>
            <p:cNvPr id="220" name="object 220"/>
            <p:cNvPicPr/>
            <p:nvPr/>
          </p:nvPicPr>
          <p:blipFill>
            <a:blip r:embed="rId154" cstate="print"/>
            <a:stretch>
              <a:fillRect/>
            </a:stretch>
          </p:blipFill>
          <p:spPr>
            <a:xfrm>
              <a:off x="3000470" y="4072318"/>
              <a:ext cx="175450" cy="134397"/>
            </a:xfrm>
            <a:prstGeom prst="rect">
              <a:avLst/>
            </a:prstGeom>
          </p:spPr>
        </p:pic>
        <p:pic>
          <p:nvPicPr>
            <p:cNvPr id="221" name="object 221"/>
            <p:cNvPicPr/>
            <p:nvPr/>
          </p:nvPicPr>
          <p:blipFill>
            <a:blip r:embed="rId155" cstate="print"/>
            <a:stretch>
              <a:fillRect/>
            </a:stretch>
          </p:blipFill>
          <p:spPr>
            <a:xfrm>
              <a:off x="3201828" y="4078414"/>
              <a:ext cx="178498" cy="128301"/>
            </a:xfrm>
            <a:prstGeom prst="rect">
              <a:avLst/>
            </a:prstGeom>
          </p:spPr>
        </p:pic>
      </p:grpSp>
      <p:pic>
        <p:nvPicPr>
          <p:cNvPr id="222" name="object 222"/>
          <p:cNvPicPr/>
          <p:nvPr/>
        </p:nvPicPr>
        <p:blipFill>
          <a:blip r:embed="rId156" cstate="print"/>
          <a:stretch>
            <a:fillRect/>
          </a:stretch>
        </p:blipFill>
        <p:spPr>
          <a:xfrm>
            <a:off x="3449002" y="4110513"/>
            <a:ext cx="74771" cy="96202"/>
          </a:xfrm>
          <a:prstGeom prst="rect">
            <a:avLst/>
          </a:prstGeom>
        </p:spPr>
      </p:pic>
      <p:grpSp>
        <p:nvGrpSpPr>
          <p:cNvPr id="223" name="object 223"/>
          <p:cNvGrpSpPr/>
          <p:nvPr/>
        </p:nvGrpSpPr>
        <p:grpSpPr>
          <a:xfrm>
            <a:off x="3595115" y="4073652"/>
            <a:ext cx="392430" cy="172720"/>
            <a:chOff x="3595115" y="4073652"/>
            <a:chExt cx="392430" cy="172720"/>
          </a:xfrm>
        </p:grpSpPr>
        <p:sp>
          <p:nvSpPr>
            <p:cNvPr id="224" name="object 224"/>
            <p:cNvSpPr/>
            <p:nvPr/>
          </p:nvSpPr>
          <p:spPr>
            <a:xfrm>
              <a:off x="3595115" y="4073652"/>
              <a:ext cx="15240" cy="131445"/>
            </a:xfrm>
            <a:custGeom>
              <a:avLst/>
              <a:gdLst/>
              <a:ahLst/>
              <a:cxnLst/>
              <a:rect l="l" t="t" r="r" b="b"/>
              <a:pathLst>
                <a:path w="15239" h="131445">
                  <a:moveTo>
                    <a:pt x="0" y="131064"/>
                  </a:moveTo>
                  <a:lnTo>
                    <a:pt x="0" y="0"/>
                  </a:lnTo>
                  <a:lnTo>
                    <a:pt x="15239" y="0"/>
                  </a:lnTo>
                  <a:lnTo>
                    <a:pt x="15239" y="131064"/>
                  </a:lnTo>
                  <a:lnTo>
                    <a:pt x="0" y="131064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5" name="object 225"/>
            <p:cNvPicPr/>
            <p:nvPr/>
          </p:nvPicPr>
          <p:blipFill>
            <a:blip r:embed="rId157" cstate="print"/>
            <a:stretch>
              <a:fillRect/>
            </a:stretch>
          </p:blipFill>
          <p:spPr>
            <a:xfrm>
              <a:off x="3630548" y="4110513"/>
              <a:ext cx="73247" cy="96202"/>
            </a:xfrm>
            <a:prstGeom prst="rect">
              <a:avLst/>
            </a:prstGeom>
          </p:spPr>
        </p:pic>
        <p:pic>
          <p:nvPicPr>
            <p:cNvPr id="226" name="object 226"/>
            <p:cNvPicPr/>
            <p:nvPr/>
          </p:nvPicPr>
          <p:blipFill>
            <a:blip r:embed="rId158" cstate="print"/>
            <a:stretch>
              <a:fillRect/>
            </a:stretch>
          </p:blipFill>
          <p:spPr>
            <a:xfrm>
              <a:off x="3735799" y="4110513"/>
              <a:ext cx="251746" cy="135826"/>
            </a:xfrm>
            <a:prstGeom prst="rect">
              <a:avLst/>
            </a:prstGeom>
          </p:spPr>
        </p:pic>
      </p:grpSp>
      <p:grpSp>
        <p:nvGrpSpPr>
          <p:cNvPr id="227" name="object 227"/>
          <p:cNvGrpSpPr/>
          <p:nvPr/>
        </p:nvGrpSpPr>
        <p:grpSpPr>
          <a:xfrm>
            <a:off x="4054697" y="4073652"/>
            <a:ext cx="452120" cy="172720"/>
            <a:chOff x="4054697" y="4073652"/>
            <a:chExt cx="452120" cy="172720"/>
          </a:xfrm>
        </p:grpSpPr>
        <p:pic>
          <p:nvPicPr>
            <p:cNvPr id="228" name="object 228"/>
            <p:cNvPicPr/>
            <p:nvPr/>
          </p:nvPicPr>
          <p:blipFill>
            <a:blip r:embed="rId159" cstate="print"/>
            <a:stretch>
              <a:fillRect/>
            </a:stretch>
          </p:blipFill>
          <p:spPr>
            <a:xfrm>
              <a:off x="4054697" y="4110513"/>
              <a:ext cx="80867" cy="135826"/>
            </a:xfrm>
            <a:prstGeom prst="rect">
              <a:avLst/>
            </a:prstGeom>
          </p:spPr>
        </p:pic>
        <p:sp>
          <p:nvSpPr>
            <p:cNvPr id="229" name="object 229"/>
            <p:cNvSpPr/>
            <p:nvPr/>
          </p:nvSpPr>
          <p:spPr>
            <a:xfrm>
              <a:off x="4160519" y="4073652"/>
              <a:ext cx="15240" cy="131445"/>
            </a:xfrm>
            <a:custGeom>
              <a:avLst/>
              <a:gdLst/>
              <a:ahLst/>
              <a:cxnLst/>
              <a:rect l="l" t="t" r="r" b="b"/>
              <a:pathLst>
                <a:path w="15239" h="131445">
                  <a:moveTo>
                    <a:pt x="0" y="131064"/>
                  </a:moveTo>
                  <a:lnTo>
                    <a:pt x="0" y="0"/>
                  </a:lnTo>
                  <a:lnTo>
                    <a:pt x="15240" y="0"/>
                  </a:lnTo>
                  <a:lnTo>
                    <a:pt x="15240" y="131064"/>
                  </a:lnTo>
                  <a:lnTo>
                    <a:pt x="0" y="131064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0" name="object 230"/>
            <p:cNvPicPr/>
            <p:nvPr/>
          </p:nvPicPr>
          <p:blipFill>
            <a:blip r:embed="rId150" cstate="print"/>
            <a:stretch>
              <a:fillRect/>
            </a:stretch>
          </p:blipFill>
          <p:spPr>
            <a:xfrm>
              <a:off x="4195095" y="4110513"/>
              <a:ext cx="74771" cy="96202"/>
            </a:xfrm>
            <a:prstGeom prst="rect">
              <a:avLst/>
            </a:prstGeom>
          </p:spPr>
        </p:pic>
        <p:pic>
          <p:nvPicPr>
            <p:cNvPr id="231" name="object 231"/>
            <p:cNvPicPr/>
            <p:nvPr/>
          </p:nvPicPr>
          <p:blipFill>
            <a:blip r:embed="rId160" cstate="print"/>
            <a:stretch>
              <a:fillRect/>
            </a:stretch>
          </p:blipFill>
          <p:spPr>
            <a:xfrm>
              <a:off x="4292726" y="4110513"/>
              <a:ext cx="169354" cy="96202"/>
            </a:xfrm>
            <a:prstGeom prst="rect">
              <a:avLst/>
            </a:prstGeom>
          </p:spPr>
        </p:pic>
        <p:sp>
          <p:nvSpPr>
            <p:cNvPr id="232" name="object 232"/>
            <p:cNvSpPr/>
            <p:nvPr/>
          </p:nvSpPr>
          <p:spPr>
            <a:xfrm>
              <a:off x="4486465" y="4183761"/>
              <a:ext cx="20320" cy="23495"/>
            </a:xfrm>
            <a:custGeom>
              <a:avLst/>
              <a:gdLst/>
              <a:ahLst/>
              <a:cxnLst/>
              <a:rect l="l" t="t" r="r" b="b"/>
              <a:pathLst>
                <a:path w="20320" h="23495">
                  <a:moveTo>
                    <a:pt x="0" y="16763"/>
                  </a:moveTo>
                  <a:lnTo>
                    <a:pt x="0" y="12191"/>
                  </a:lnTo>
                  <a:lnTo>
                    <a:pt x="0" y="7619"/>
                  </a:lnTo>
                  <a:lnTo>
                    <a:pt x="1523" y="6095"/>
                  </a:lnTo>
                  <a:lnTo>
                    <a:pt x="3047" y="3047"/>
                  </a:lnTo>
                  <a:lnTo>
                    <a:pt x="4571" y="1523"/>
                  </a:lnTo>
                  <a:lnTo>
                    <a:pt x="7620" y="0"/>
                  </a:lnTo>
                  <a:lnTo>
                    <a:pt x="13716" y="0"/>
                  </a:lnTo>
                  <a:lnTo>
                    <a:pt x="15240" y="1523"/>
                  </a:lnTo>
                  <a:lnTo>
                    <a:pt x="18288" y="3047"/>
                  </a:lnTo>
                  <a:lnTo>
                    <a:pt x="19812" y="6095"/>
                  </a:lnTo>
                  <a:lnTo>
                    <a:pt x="19812" y="18383"/>
                  </a:lnTo>
                  <a:lnTo>
                    <a:pt x="15240" y="22955"/>
                  </a:lnTo>
                  <a:lnTo>
                    <a:pt x="4572" y="22955"/>
                  </a:lnTo>
                  <a:lnTo>
                    <a:pt x="3048" y="21431"/>
                  </a:lnTo>
                  <a:lnTo>
                    <a:pt x="1524" y="18383"/>
                  </a:lnTo>
                  <a:lnTo>
                    <a:pt x="0" y="16763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33" name="object 233"/>
          <p:cNvGrpSpPr/>
          <p:nvPr/>
        </p:nvGrpSpPr>
        <p:grpSpPr>
          <a:xfrm>
            <a:off x="1126902" y="4359401"/>
            <a:ext cx="291465" cy="127000"/>
            <a:chOff x="1126902" y="4359401"/>
            <a:chExt cx="291465" cy="127000"/>
          </a:xfrm>
        </p:grpSpPr>
        <p:pic>
          <p:nvPicPr>
            <p:cNvPr id="234" name="object 234"/>
            <p:cNvPicPr/>
            <p:nvPr/>
          </p:nvPicPr>
          <p:blipFill>
            <a:blip r:embed="rId161" cstate="print"/>
            <a:stretch>
              <a:fillRect/>
            </a:stretch>
          </p:blipFill>
          <p:spPr>
            <a:xfrm>
              <a:off x="1126902" y="4359401"/>
              <a:ext cx="93059" cy="126682"/>
            </a:xfrm>
            <a:prstGeom prst="rect">
              <a:avLst/>
            </a:prstGeom>
          </p:spPr>
        </p:pic>
        <p:pic>
          <p:nvPicPr>
            <p:cNvPr id="235" name="object 235"/>
            <p:cNvPicPr/>
            <p:nvPr/>
          </p:nvPicPr>
          <p:blipFill>
            <a:blip r:embed="rId162" cstate="print"/>
            <a:stretch>
              <a:fillRect/>
            </a:stretch>
          </p:blipFill>
          <p:spPr>
            <a:xfrm>
              <a:off x="1244346" y="4391405"/>
              <a:ext cx="77819" cy="94678"/>
            </a:xfrm>
            <a:prstGeom prst="rect">
              <a:avLst/>
            </a:prstGeom>
          </p:spPr>
        </p:pic>
        <p:pic>
          <p:nvPicPr>
            <p:cNvPr id="236" name="object 236"/>
            <p:cNvPicPr/>
            <p:nvPr/>
          </p:nvPicPr>
          <p:blipFill>
            <a:blip r:embed="rId163" cstate="print"/>
            <a:stretch>
              <a:fillRect/>
            </a:stretch>
          </p:blipFill>
          <p:spPr>
            <a:xfrm>
              <a:off x="1345025" y="4389881"/>
              <a:ext cx="73247" cy="96202"/>
            </a:xfrm>
            <a:prstGeom prst="rect">
              <a:avLst/>
            </a:prstGeom>
          </p:spPr>
        </p:pic>
      </p:grpSp>
      <p:grpSp>
        <p:nvGrpSpPr>
          <p:cNvPr id="237" name="object 237"/>
          <p:cNvGrpSpPr/>
          <p:nvPr/>
        </p:nvGrpSpPr>
        <p:grpSpPr>
          <a:xfrm>
            <a:off x="1450276" y="4353305"/>
            <a:ext cx="291465" cy="133350"/>
            <a:chOff x="1450276" y="4353305"/>
            <a:chExt cx="291465" cy="133350"/>
          </a:xfrm>
        </p:grpSpPr>
        <p:pic>
          <p:nvPicPr>
            <p:cNvPr id="238" name="object 238"/>
            <p:cNvPicPr/>
            <p:nvPr/>
          </p:nvPicPr>
          <p:blipFill>
            <a:blip r:embed="rId164" cstate="print"/>
            <a:stretch>
              <a:fillRect/>
            </a:stretch>
          </p:blipFill>
          <p:spPr>
            <a:xfrm>
              <a:off x="1551050" y="4353305"/>
              <a:ext cx="80867" cy="132778"/>
            </a:xfrm>
            <a:prstGeom prst="rect">
              <a:avLst/>
            </a:prstGeom>
          </p:spPr>
        </p:pic>
        <p:pic>
          <p:nvPicPr>
            <p:cNvPr id="239" name="object 239"/>
            <p:cNvPicPr/>
            <p:nvPr/>
          </p:nvPicPr>
          <p:blipFill>
            <a:blip r:embed="rId165" cstate="print"/>
            <a:stretch>
              <a:fillRect/>
            </a:stretch>
          </p:blipFill>
          <p:spPr>
            <a:xfrm>
              <a:off x="1450276" y="4389881"/>
              <a:ext cx="76295" cy="94678"/>
            </a:xfrm>
            <a:prstGeom prst="rect">
              <a:avLst/>
            </a:prstGeom>
          </p:spPr>
        </p:pic>
        <p:pic>
          <p:nvPicPr>
            <p:cNvPr id="240" name="object 240"/>
            <p:cNvPicPr/>
            <p:nvPr/>
          </p:nvPicPr>
          <p:blipFill>
            <a:blip r:embed="rId166" cstate="print"/>
            <a:stretch>
              <a:fillRect/>
            </a:stretch>
          </p:blipFill>
          <p:spPr>
            <a:xfrm>
              <a:off x="1657826" y="4389881"/>
              <a:ext cx="83915" cy="96202"/>
            </a:xfrm>
            <a:prstGeom prst="rect">
              <a:avLst/>
            </a:prstGeom>
          </p:spPr>
        </p:pic>
      </p:grpSp>
      <p:pic>
        <p:nvPicPr>
          <p:cNvPr id="241" name="object 241"/>
          <p:cNvPicPr/>
          <p:nvPr/>
        </p:nvPicPr>
        <p:blipFill>
          <a:blip r:embed="rId167" cstate="print"/>
          <a:stretch>
            <a:fillRect/>
          </a:stretch>
        </p:blipFill>
        <p:spPr>
          <a:xfrm>
            <a:off x="1810416" y="4351782"/>
            <a:ext cx="2337339" cy="134302"/>
          </a:xfrm>
          <a:prstGeom prst="rect">
            <a:avLst/>
          </a:prstGeom>
        </p:spPr>
      </p:pic>
      <p:grpSp>
        <p:nvGrpSpPr>
          <p:cNvPr id="242" name="object 242"/>
          <p:cNvGrpSpPr/>
          <p:nvPr/>
        </p:nvGrpSpPr>
        <p:grpSpPr>
          <a:xfrm>
            <a:off x="4213383" y="4351782"/>
            <a:ext cx="422909" cy="154305"/>
            <a:chOff x="4213383" y="4351782"/>
            <a:chExt cx="422909" cy="154305"/>
          </a:xfrm>
        </p:grpSpPr>
        <p:pic>
          <p:nvPicPr>
            <p:cNvPr id="243" name="object 243"/>
            <p:cNvPicPr/>
            <p:nvPr/>
          </p:nvPicPr>
          <p:blipFill>
            <a:blip r:embed="rId168" cstate="print"/>
            <a:stretch>
              <a:fillRect/>
            </a:stretch>
          </p:blipFill>
          <p:spPr>
            <a:xfrm>
              <a:off x="4213383" y="4351782"/>
              <a:ext cx="175450" cy="134302"/>
            </a:xfrm>
            <a:prstGeom prst="rect">
              <a:avLst/>
            </a:prstGeom>
          </p:spPr>
        </p:pic>
        <p:pic>
          <p:nvPicPr>
            <p:cNvPr id="244" name="object 244"/>
            <p:cNvPicPr/>
            <p:nvPr/>
          </p:nvPicPr>
          <p:blipFill>
            <a:blip r:embed="rId169" cstate="print"/>
            <a:stretch>
              <a:fillRect/>
            </a:stretch>
          </p:blipFill>
          <p:spPr>
            <a:xfrm>
              <a:off x="4413313" y="4357782"/>
              <a:ext cx="222694" cy="148208"/>
            </a:xfrm>
            <a:prstGeom prst="rect">
              <a:avLst/>
            </a:prstGeom>
          </p:spPr>
        </p:pic>
      </p:grpSp>
      <p:pic>
        <p:nvPicPr>
          <p:cNvPr id="245" name="object 245"/>
          <p:cNvPicPr/>
          <p:nvPr/>
        </p:nvPicPr>
        <p:blipFill>
          <a:blip r:embed="rId170" cstate="print"/>
          <a:stretch>
            <a:fillRect/>
          </a:stretch>
        </p:blipFill>
        <p:spPr>
          <a:xfrm>
            <a:off x="4709255" y="4389882"/>
            <a:ext cx="77819" cy="94678"/>
          </a:xfrm>
          <a:prstGeom prst="rect">
            <a:avLst/>
          </a:prstGeom>
        </p:spPr>
      </p:pic>
      <p:grpSp>
        <p:nvGrpSpPr>
          <p:cNvPr id="246" name="object 246"/>
          <p:cNvGrpSpPr/>
          <p:nvPr/>
        </p:nvGrpSpPr>
        <p:grpSpPr>
          <a:xfrm>
            <a:off x="4816030" y="4370070"/>
            <a:ext cx="577215" cy="116205"/>
            <a:chOff x="4816030" y="4370070"/>
            <a:chExt cx="577215" cy="116205"/>
          </a:xfrm>
        </p:grpSpPr>
        <p:pic>
          <p:nvPicPr>
            <p:cNvPr id="247" name="object 247"/>
            <p:cNvPicPr/>
            <p:nvPr/>
          </p:nvPicPr>
          <p:blipFill>
            <a:blip r:embed="rId171" cstate="print"/>
            <a:stretch>
              <a:fillRect/>
            </a:stretch>
          </p:blipFill>
          <p:spPr>
            <a:xfrm>
              <a:off x="4918233" y="4389882"/>
              <a:ext cx="77819" cy="96202"/>
            </a:xfrm>
            <a:prstGeom prst="rect">
              <a:avLst/>
            </a:prstGeom>
          </p:spPr>
        </p:pic>
        <p:pic>
          <p:nvPicPr>
            <p:cNvPr id="248" name="object 248"/>
            <p:cNvPicPr/>
            <p:nvPr/>
          </p:nvPicPr>
          <p:blipFill>
            <a:blip r:embed="rId172" cstate="print"/>
            <a:stretch>
              <a:fillRect/>
            </a:stretch>
          </p:blipFill>
          <p:spPr>
            <a:xfrm>
              <a:off x="4816030" y="4391406"/>
              <a:ext cx="76295" cy="94678"/>
            </a:xfrm>
            <a:prstGeom prst="rect">
              <a:avLst/>
            </a:prstGeom>
          </p:spPr>
        </p:pic>
        <p:pic>
          <p:nvPicPr>
            <p:cNvPr id="249" name="object 249"/>
            <p:cNvPicPr/>
            <p:nvPr/>
          </p:nvPicPr>
          <p:blipFill>
            <a:blip r:embed="rId173" cstate="print"/>
            <a:stretch>
              <a:fillRect/>
            </a:stretch>
          </p:blipFill>
          <p:spPr>
            <a:xfrm>
              <a:off x="5015865" y="4370070"/>
              <a:ext cx="129730" cy="116014"/>
            </a:xfrm>
            <a:prstGeom prst="rect">
              <a:avLst/>
            </a:prstGeom>
          </p:spPr>
        </p:pic>
        <p:pic>
          <p:nvPicPr>
            <p:cNvPr id="250" name="object 250"/>
            <p:cNvPicPr/>
            <p:nvPr/>
          </p:nvPicPr>
          <p:blipFill>
            <a:blip r:embed="rId174" cstate="print"/>
            <a:stretch>
              <a:fillRect/>
            </a:stretch>
          </p:blipFill>
          <p:spPr>
            <a:xfrm>
              <a:off x="5168455" y="4389882"/>
              <a:ext cx="224314" cy="96202"/>
            </a:xfrm>
            <a:prstGeom prst="rect">
              <a:avLst/>
            </a:prstGeom>
          </p:spPr>
        </p:pic>
      </p:grpSp>
      <p:pic>
        <p:nvPicPr>
          <p:cNvPr id="251" name="object 251"/>
          <p:cNvPicPr/>
          <p:nvPr/>
        </p:nvPicPr>
        <p:blipFill>
          <a:blip r:embed="rId175" cstate="print"/>
          <a:stretch>
            <a:fillRect/>
          </a:stretch>
        </p:blipFill>
        <p:spPr>
          <a:xfrm>
            <a:off x="1125378" y="4623530"/>
            <a:ext cx="1080134" cy="132873"/>
          </a:xfrm>
          <a:prstGeom prst="rect">
            <a:avLst/>
          </a:prstGeom>
        </p:spPr>
      </p:pic>
      <p:grpSp>
        <p:nvGrpSpPr>
          <p:cNvPr id="252" name="object 252"/>
          <p:cNvGrpSpPr/>
          <p:nvPr/>
        </p:nvGrpSpPr>
        <p:grpSpPr>
          <a:xfrm>
            <a:off x="2276855" y="4623815"/>
            <a:ext cx="534670" cy="132715"/>
            <a:chOff x="2276855" y="4623815"/>
            <a:chExt cx="534670" cy="132715"/>
          </a:xfrm>
        </p:grpSpPr>
        <p:sp>
          <p:nvSpPr>
            <p:cNvPr id="253" name="object 253"/>
            <p:cNvSpPr/>
            <p:nvPr/>
          </p:nvSpPr>
          <p:spPr>
            <a:xfrm>
              <a:off x="2276855" y="4623815"/>
              <a:ext cx="15240" cy="131445"/>
            </a:xfrm>
            <a:custGeom>
              <a:avLst/>
              <a:gdLst/>
              <a:ahLst/>
              <a:cxnLst/>
              <a:rect l="l" t="t" r="r" b="b"/>
              <a:pathLst>
                <a:path w="15239" h="131445">
                  <a:moveTo>
                    <a:pt x="0" y="131064"/>
                  </a:moveTo>
                  <a:lnTo>
                    <a:pt x="0" y="0"/>
                  </a:lnTo>
                  <a:lnTo>
                    <a:pt x="15240" y="0"/>
                  </a:lnTo>
                  <a:lnTo>
                    <a:pt x="15240" y="131064"/>
                  </a:lnTo>
                  <a:lnTo>
                    <a:pt x="0" y="131064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4" name="object 254"/>
            <p:cNvPicPr/>
            <p:nvPr/>
          </p:nvPicPr>
          <p:blipFill>
            <a:blip r:embed="rId176" cstate="print"/>
            <a:stretch>
              <a:fillRect/>
            </a:stretch>
          </p:blipFill>
          <p:spPr>
            <a:xfrm>
              <a:off x="2313908" y="4661725"/>
              <a:ext cx="83915" cy="94581"/>
            </a:xfrm>
            <a:prstGeom prst="rect">
              <a:avLst/>
            </a:prstGeom>
          </p:spPr>
        </p:pic>
        <p:pic>
          <p:nvPicPr>
            <p:cNvPr id="255" name="object 255"/>
            <p:cNvPicPr/>
            <p:nvPr/>
          </p:nvPicPr>
          <p:blipFill>
            <a:blip r:embed="rId177" cstate="print"/>
            <a:stretch>
              <a:fillRect/>
            </a:stretch>
          </p:blipFill>
          <p:spPr>
            <a:xfrm>
              <a:off x="2419159" y="4661725"/>
              <a:ext cx="155638" cy="94678"/>
            </a:xfrm>
            <a:prstGeom prst="rect">
              <a:avLst/>
            </a:prstGeom>
          </p:spPr>
        </p:pic>
        <p:sp>
          <p:nvSpPr>
            <p:cNvPr id="256" name="object 256"/>
            <p:cNvSpPr/>
            <p:nvPr/>
          </p:nvSpPr>
          <p:spPr>
            <a:xfrm>
              <a:off x="2602992" y="4623815"/>
              <a:ext cx="15240" cy="131445"/>
            </a:xfrm>
            <a:custGeom>
              <a:avLst/>
              <a:gdLst/>
              <a:ahLst/>
              <a:cxnLst/>
              <a:rect l="l" t="t" r="r" b="b"/>
              <a:pathLst>
                <a:path w="15239" h="131445">
                  <a:moveTo>
                    <a:pt x="0" y="131064"/>
                  </a:moveTo>
                  <a:lnTo>
                    <a:pt x="0" y="0"/>
                  </a:lnTo>
                  <a:lnTo>
                    <a:pt x="15239" y="0"/>
                  </a:lnTo>
                  <a:lnTo>
                    <a:pt x="15239" y="131064"/>
                  </a:lnTo>
                  <a:lnTo>
                    <a:pt x="0" y="131064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7" name="object 257"/>
            <p:cNvPicPr/>
            <p:nvPr/>
          </p:nvPicPr>
          <p:blipFill>
            <a:blip r:embed="rId178" cstate="print"/>
            <a:stretch>
              <a:fillRect/>
            </a:stretch>
          </p:blipFill>
          <p:spPr>
            <a:xfrm>
              <a:off x="2649569" y="4661725"/>
              <a:ext cx="77724" cy="94678"/>
            </a:xfrm>
            <a:prstGeom prst="rect">
              <a:avLst/>
            </a:prstGeom>
          </p:spPr>
        </p:pic>
        <p:pic>
          <p:nvPicPr>
            <p:cNvPr id="258" name="object 258"/>
            <p:cNvPicPr/>
            <p:nvPr/>
          </p:nvPicPr>
          <p:blipFill>
            <a:blip r:embed="rId179" cstate="print"/>
            <a:stretch>
              <a:fillRect/>
            </a:stretch>
          </p:blipFill>
          <p:spPr>
            <a:xfrm>
              <a:off x="2747200" y="4661725"/>
              <a:ext cx="64007" cy="94678"/>
            </a:xfrm>
            <a:prstGeom prst="rect">
              <a:avLst/>
            </a:prstGeom>
          </p:spPr>
        </p:pic>
      </p:grpSp>
      <p:grpSp>
        <p:nvGrpSpPr>
          <p:cNvPr id="259" name="object 259"/>
          <p:cNvGrpSpPr/>
          <p:nvPr/>
        </p:nvGrpSpPr>
        <p:grpSpPr>
          <a:xfrm>
            <a:off x="2870739" y="4661725"/>
            <a:ext cx="516255" cy="95250"/>
            <a:chOff x="2870739" y="4661725"/>
            <a:chExt cx="516255" cy="95250"/>
          </a:xfrm>
        </p:grpSpPr>
        <p:pic>
          <p:nvPicPr>
            <p:cNvPr id="260" name="object 260"/>
            <p:cNvPicPr/>
            <p:nvPr/>
          </p:nvPicPr>
          <p:blipFill>
            <a:blip r:embed="rId180" cstate="print"/>
            <a:stretch>
              <a:fillRect/>
            </a:stretch>
          </p:blipFill>
          <p:spPr>
            <a:xfrm>
              <a:off x="2870739" y="4661725"/>
              <a:ext cx="65627" cy="94678"/>
            </a:xfrm>
            <a:prstGeom prst="rect">
              <a:avLst/>
            </a:prstGeom>
          </p:spPr>
        </p:pic>
        <p:pic>
          <p:nvPicPr>
            <p:cNvPr id="261" name="object 261"/>
            <p:cNvPicPr/>
            <p:nvPr/>
          </p:nvPicPr>
          <p:blipFill>
            <a:blip r:embed="rId181" cstate="print"/>
            <a:stretch>
              <a:fillRect/>
            </a:stretch>
          </p:blipFill>
          <p:spPr>
            <a:xfrm>
              <a:off x="2957798" y="4661725"/>
              <a:ext cx="146399" cy="94678"/>
            </a:xfrm>
            <a:prstGeom prst="rect">
              <a:avLst/>
            </a:prstGeom>
          </p:spPr>
        </p:pic>
        <p:pic>
          <p:nvPicPr>
            <p:cNvPr id="262" name="object 262"/>
            <p:cNvPicPr/>
            <p:nvPr/>
          </p:nvPicPr>
          <p:blipFill>
            <a:blip r:embed="rId182" cstate="print"/>
            <a:stretch>
              <a:fillRect/>
            </a:stretch>
          </p:blipFill>
          <p:spPr>
            <a:xfrm>
              <a:off x="3124009" y="4661725"/>
              <a:ext cx="160211" cy="94678"/>
            </a:xfrm>
            <a:prstGeom prst="rect">
              <a:avLst/>
            </a:prstGeom>
          </p:spPr>
        </p:pic>
        <p:pic>
          <p:nvPicPr>
            <p:cNvPr id="263" name="object 263"/>
            <p:cNvPicPr/>
            <p:nvPr/>
          </p:nvPicPr>
          <p:blipFill>
            <a:blip r:embed="rId183" cstate="print"/>
            <a:stretch>
              <a:fillRect/>
            </a:stretch>
          </p:blipFill>
          <p:spPr>
            <a:xfrm>
              <a:off x="3310128" y="4661725"/>
              <a:ext cx="76295" cy="93154"/>
            </a:xfrm>
            <a:prstGeom prst="rect">
              <a:avLst/>
            </a:prstGeom>
          </p:spPr>
        </p:pic>
      </p:grpSp>
      <p:pic>
        <p:nvPicPr>
          <p:cNvPr id="264" name="object 264"/>
          <p:cNvPicPr/>
          <p:nvPr/>
        </p:nvPicPr>
        <p:blipFill>
          <a:blip r:embed="rId184" cstate="print"/>
          <a:stretch>
            <a:fillRect/>
          </a:stretch>
        </p:blipFill>
        <p:spPr>
          <a:xfrm>
            <a:off x="3450526" y="4661725"/>
            <a:ext cx="1016127" cy="134302"/>
          </a:xfrm>
          <a:prstGeom prst="rect">
            <a:avLst/>
          </a:prstGeom>
        </p:spPr>
      </p:pic>
      <p:pic>
        <p:nvPicPr>
          <p:cNvPr id="265" name="object 265"/>
          <p:cNvPicPr/>
          <p:nvPr/>
        </p:nvPicPr>
        <p:blipFill>
          <a:blip r:embed="rId185" cstate="print"/>
          <a:stretch>
            <a:fillRect/>
          </a:stretch>
        </p:blipFill>
        <p:spPr>
          <a:xfrm>
            <a:off x="1131474" y="5174741"/>
            <a:ext cx="968788" cy="132874"/>
          </a:xfrm>
          <a:prstGeom prst="rect">
            <a:avLst/>
          </a:prstGeom>
        </p:spPr>
      </p:pic>
      <p:grpSp>
        <p:nvGrpSpPr>
          <p:cNvPr id="266" name="object 266"/>
          <p:cNvGrpSpPr/>
          <p:nvPr/>
        </p:nvGrpSpPr>
        <p:grpSpPr>
          <a:xfrm>
            <a:off x="2173509" y="5175503"/>
            <a:ext cx="285750" cy="132715"/>
            <a:chOff x="2173509" y="5175503"/>
            <a:chExt cx="285750" cy="132715"/>
          </a:xfrm>
        </p:grpSpPr>
        <p:pic>
          <p:nvPicPr>
            <p:cNvPr id="267" name="object 267"/>
            <p:cNvPicPr/>
            <p:nvPr/>
          </p:nvPicPr>
          <p:blipFill>
            <a:blip r:embed="rId186" cstate="print"/>
            <a:stretch>
              <a:fillRect/>
            </a:stretch>
          </p:blipFill>
          <p:spPr>
            <a:xfrm>
              <a:off x="2173509" y="5180837"/>
              <a:ext cx="76295" cy="126777"/>
            </a:xfrm>
            <a:prstGeom prst="rect">
              <a:avLst/>
            </a:prstGeom>
          </p:spPr>
        </p:pic>
        <p:pic>
          <p:nvPicPr>
            <p:cNvPr id="268" name="object 268"/>
            <p:cNvPicPr/>
            <p:nvPr/>
          </p:nvPicPr>
          <p:blipFill>
            <a:blip r:embed="rId187" cstate="print"/>
            <a:stretch>
              <a:fillRect/>
            </a:stretch>
          </p:blipFill>
          <p:spPr>
            <a:xfrm>
              <a:off x="2269617" y="5212937"/>
              <a:ext cx="74771" cy="94678"/>
            </a:xfrm>
            <a:prstGeom prst="rect">
              <a:avLst/>
            </a:prstGeom>
          </p:spPr>
        </p:pic>
        <p:sp>
          <p:nvSpPr>
            <p:cNvPr id="269" name="object 269"/>
            <p:cNvSpPr/>
            <p:nvPr/>
          </p:nvSpPr>
          <p:spPr>
            <a:xfrm>
              <a:off x="2374392" y="5175503"/>
              <a:ext cx="84455" cy="132715"/>
            </a:xfrm>
            <a:custGeom>
              <a:avLst/>
              <a:gdLst/>
              <a:ahLst/>
              <a:cxnLst/>
              <a:rect l="l" t="t" r="r" b="b"/>
              <a:pathLst>
                <a:path w="84455" h="132714">
                  <a:moveTo>
                    <a:pt x="15240" y="0"/>
                  </a:moveTo>
                  <a:lnTo>
                    <a:pt x="0" y="0"/>
                  </a:lnTo>
                  <a:lnTo>
                    <a:pt x="0" y="131064"/>
                  </a:lnTo>
                  <a:lnTo>
                    <a:pt x="15240" y="131064"/>
                  </a:lnTo>
                  <a:lnTo>
                    <a:pt x="15240" y="0"/>
                  </a:lnTo>
                  <a:close/>
                </a:path>
                <a:path w="84455" h="132714">
                  <a:moveTo>
                    <a:pt x="84378" y="118313"/>
                  </a:moveTo>
                  <a:lnTo>
                    <a:pt x="82854" y="119837"/>
                  </a:lnTo>
                  <a:lnTo>
                    <a:pt x="72186" y="119837"/>
                  </a:lnTo>
                  <a:lnTo>
                    <a:pt x="67614" y="119837"/>
                  </a:lnTo>
                  <a:lnTo>
                    <a:pt x="63042" y="118313"/>
                  </a:lnTo>
                  <a:lnTo>
                    <a:pt x="59994" y="116789"/>
                  </a:lnTo>
                  <a:lnTo>
                    <a:pt x="58470" y="113741"/>
                  </a:lnTo>
                  <a:lnTo>
                    <a:pt x="56946" y="109169"/>
                  </a:lnTo>
                  <a:lnTo>
                    <a:pt x="56946" y="49631"/>
                  </a:lnTo>
                  <a:lnTo>
                    <a:pt x="82854" y="49631"/>
                  </a:lnTo>
                  <a:lnTo>
                    <a:pt x="82854" y="38963"/>
                  </a:lnTo>
                  <a:lnTo>
                    <a:pt x="56946" y="38963"/>
                  </a:lnTo>
                  <a:lnTo>
                    <a:pt x="56946" y="17538"/>
                  </a:lnTo>
                  <a:lnTo>
                    <a:pt x="49326" y="17538"/>
                  </a:lnTo>
                  <a:lnTo>
                    <a:pt x="43230" y="35915"/>
                  </a:lnTo>
                  <a:lnTo>
                    <a:pt x="29514" y="42011"/>
                  </a:lnTo>
                  <a:lnTo>
                    <a:pt x="29514" y="49631"/>
                  </a:lnTo>
                  <a:lnTo>
                    <a:pt x="43230" y="49631"/>
                  </a:lnTo>
                  <a:lnTo>
                    <a:pt x="43230" y="104597"/>
                  </a:lnTo>
                  <a:lnTo>
                    <a:pt x="44932" y="116649"/>
                  </a:lnTo>
                  <a:lnTo>
                    <a:pt x="49898" y="125247"/>
                  </a:lnTo>
                  <a:lnTo>
                    <a:pt x="58026" y="130403"/>
                  </a:lnTo>
                  <a:lnTo>
                    <a:pt x="69138" y="132118"/>
                  </a:lnTo>
                  <a:lnTo>
                    <a:pt x="76758" y="132118"/>
                  </a:lnTo>
                  <a:lnTo>
                    <a:pt x="79806" y="130594"/>
                  </a:lnTo>
                  <a:lnTo>
                    <a:pt x="82854" y="130594"/>
                  </a:lnTo>
                  <a:lnTo>
                    <a:pt x="84378" y="129070"/>
                  </a:lnTo>
                  <a:lnTo>
                    <a:pt x="84378" y="118313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70" name="object 270"/>
          <p:cNvPicPr/>
          <p:nvPr/>
        </p:nvPicPr>
        <p:blipFill>
          <a:blip r:embed="rId188" cstate="print"/>
          <a:stretch>
            <a:fillRect/>
          </a:stretch>
        </p:blipFill>
        <p:spPr>
          <a:xfrm>
            <a:off x="2524760" y="5174741"/>
            <a:ext cx="1655095" cy="172593"/>
          </a:xfrm>
          <a:prstGeom prst="rect">
            <a:avLst/>
          </a:prstGeom>
        </p:spPr>
      </p:pic>
      <p:grpSp>
        <p:nvGrpSpPr>
          <p:cNvPr id="271" name="object 271"/>
          <p:cNvGrpSpPr/>
          <p:nvPr/>
        </p:nvGrpSpPr>
        <p:grpSpPr>
          <a:xfrm>
            <a:off x="4247007" y="5174742"/>
            <a:ext cx="361950" cy="133350"/>
            <a:chOff x="4247007" y="5174742"/>
            <a:chExt cx="361950" cy="133350"/>
          </a:xfrm>
        </p:grpSpPr>
        <p:pic>
          <p:nvPicPr>
            <p:cNvPr id="272" name="object 272"/>
            <p:cNvPicPr/>
            <p:nvPr/>
          </p:nvPicPr>
          <p:blipFill>
            <a:blip r:embed="rId189" cstate="print"/>
            <a:stretch>
              <a:fillRect/>
            </a:stretch>
          </p:blipFill>
          <p:spPr>
            <a:xfrm>
              <a:off x="4247007" y="5193030"/>
              <a:ext cx="149447" cy="114585"/>
            </a:xfrm>
            <a:prstGeom prst="rect">
              <a:avLst/>
            </a:prstGeom>
          </p:spPr>
        </p:pic>
        <p:pic>
          <p:nvPicPr>
            <p:cNvPr id="273" name="object 273"/>
            <p:cNvPicPr/>
            <p:nvPr/>
          </p:nvPicPr>
          <p:blipFill>
            <a:blip r:embed="rId190" cstate="print"/>
            <a:stretch>
              <a:fillRect/>
            </a:stretch>
          </p:blipFill>
          <p:spPr>
            <a:xfrm>
              <a:off x="4417790" y="5174742"/>
              <a:ext cx="80867" cy="132873"/>
            </a:xfrm>
            <a:prstGeom prst="rect">
              <a:avLst/>
            </a:prstGeom>
          </p:spPr>
        </p:pic>
        <p:pic>
          <p:nvPicPr>
            <p:cNvPr id="274" name="object 274"/>
            <p:cNvPicPr/>
            <p:nvPr/>
          </p:nvPicPr>
          <p:blipFill>
            <a:blip r:embed="rId191" cstate="print"/>
            <a:stretch>
              <a:fillRect/>
            </a:stretch>
          </p:blipFill>
          <p:spPr>
            <a:xfrm>
              <a:off x="4524661" y="5211413"/>
              <a:ext cx="83915" cy="96202"/>
            </a:xfrm>
            <a:prstGeom prst="rect">
              <a:avLst/>
            </a:prstGeom>
          </p:spPr>
        </p:pic>
      </p:grpSp>
      <p:grpSp>
        <p:nvGrpSpPr>
          <p:cNvPr id="275" name="object 275"/>
          <p:cNvGrpSpPr/>
          <p:nvPr/>
        </p:nvGrpSpPr>
        <p:grpSpPr>
          <a:xfrm>
            <a:off x="4671059" y="5175503"/>
            <a:ext cx="119380" cy="132715"/>
            <a:chOff x="4671059" y="5175503"/>
            <a:chExt cx="119380" cy="132715"/>
          </a:xfrm>
        </p:grpSpPr>
        <p:pic>
          <p:nvPicPr>
            <p:cNvPr id="276" name="object 276"/>
            <p:cNvPicPr/>
            <p:nvPr/>
          </p:nvPicPr>
          <p:blipFill>
            <a:blip r:embed="rId192" cstate="print"/>
            <a:stretch>
              <a:fillRect/>
            </a:stretch>
          </p:blipFill>
          <p:spPr>
            <a:xfrm>
              <a:off x="4671059" y="5211413"/>
              <a:ext cx="79343" cy="96202"/>
            </a:xfrm>
            <a:prstGeom prst="rect">
              <a:avLst/>
            </a:prstGeom>
          </p:spPr>
        </p:pic>
        <p:sp>
          <p:nvSpPr>
            <p:cNvPr id="277" name="object 277"/>
            <p:cNvSpPr/>
            <p:nvPr/>
          </p:nvSpPr>
          <p:spPr>
            <a:xfrm>
              <a:off x="4774692" y="5175503"/>
              <a:ext cx="15240" cy="131445"/>
            </a:xfrm>
            <a:custGeom>
              <a:avLst/>
              <a:gdLst/>
              <a:ahLst/>
              <a:cxnLst/>
              <a:rect l="l" t="t" r="r" b="b"/>
              <a:pathLst>
                <a:path w="15239" h="131445">
                  <a:moveTo>
                    <a:pt x="0" y="131064"/>
                  </a:moveTo>
                  <a:lnTo>
                    <a:pt x="0" y="0"/>
                  </a:lnTo>
                  <a:lnTo>
                    <a:pt x="15239" y="0"/>
                  </a:lnTo>
                  <a:lnTo>
                    <a:pt x="15239" y="131064"/>
                  </a:lnTo>
                  <a:lnTo>
                    <a:pt x="0" y="131064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78" name="object 278"/>
          <p:cNvPicPr/>
          <p:nvPr/>
        </p:nvPicPr>
        <p:blipFill>
          <a:blip r:embed="rId193" cstate="print"/>
          <a:stretch>
            <a:fillRect/>
          </a:stretch>
        </p:blipFill>
        <p:spPr>
          <a:xfrm>
            <a:off x="4860321" y="5174742"/>
            <a:ext cx="781145" cy="132873"/>
          </a:xfrm>
          <a:prstGeom prst="rect">
            <a:avLst/>
          </a:prstGeom>
        </p:spPr>
      </p:pic>
      <p:grpSp>
        <p:nvGrpSpPr>
          <p:cNvPr id="279" name="object 279"/>
          <p:cNvGrpSpPr/>
          <p:nvPr/>
        </p:nvGrpSpPr>
        <p:grpSpPr>
          <a:xfrm>
            <a:off x="5717762" y="5174741"/>
            <a:ext cx="410845" cy="134620"/>
            <a:chOff x="5717762" y="5174741"/>
            <a:chExt cx="410845" cy="134620"/>
          </a:xfrm>
        </p:grpSpPr>
        <p:pic>
          <p:nvPicPr>
            <p:cNvPr id="280" name="object 280"/>
            <p:cNvPicPr/>
            <p:nvPr/>
          </p:nvPicPr>
          <p:blipFill>
            <a:blip r:embed="rId194" cstate="print"/>
            <a:stretch>
              <a:fillRect/>
            </a:stretch>
          </p:blipFill>
          <p:spPr>
            <a:xfrm>
              <a:off x="5717762" y="5182361"/>
              <a:ext cx="254793" cy="125253"/>
            </a:xfrm>
            <a:prstGeom prst="rect">
              <a:avLst/>
            </a:prstGeom>
          </p:spPr>
        </p:pic>
        <p:pic>
          <p:nvPicPr>
            <p:cNvPr id="281" name="object 281"/>
            <p:cNvPicPr/>
            <p:nvPr/>
          </p:nvPicPr>
          <p:blipFill>
            <a:blip r:embed="rId195" cstate="print"/>
            <a:stretch>
              <a:fillRect/>
            </a:stretch>
          </p:blipFill>
          <p:spPr>
            <a:xfrm>
              <a:off x="5995416" y="5174741"/>
              <a:ext cx="76295" cy="131349"/>
            </a:xfrm>
            <a:prstGeom prst="rect">
              <a:avLst/>
            </a:prstGeom>
          </p:spPr>
        </p:pic>
        <p:sp>
          <p:nvSpPr>
            <p:cNvPr id="282" name="object 282"/>
            <p:cNvSpPr/>
            <p:nvPr/>
          </p:nvSpPr>
          <p:spPr>
            <a:xfrm>
              <a:off x="6108287" y="5286184"/>
              <a:ext cx="20320" cy="23495"/>
            </a:xfrm>
            <a:custGeom>
              <a:avLst/>
              <a:gdLst/>
              <a:ahLst/>
              <a:cxnLst/>
              <a:rect l="l" t="t" r="r" b="b"/>
              <a:pathLst>
                <a:path w="20320" h="23495">
                  <a:moveTo>
                    <a:pt x="0" y="18383"/>
                  </a:moveTo>
                  <a:lnTo>
                    <a:pt x="0" y="10763"/>
                  </a:lnTo>
                  <a:lnTo>
                    <a:pt x="0" y="4571"/>
                  </a:lnTo>
                  <a:lnTo>
                    <a:pt x="1523" y="3047"/>
                  </a:lnTo>
                  <a:lnTo>
                    <a:pt x="3047" y="0"/>
                  </a:lnTo>
                  <a:lnTo>
                    <a:pt x="15335" y="0"/>
                  </a:lnTo>
                  <a:lnTo>
                    <a:pt x="16859" y="3047"/>
                  </a:lnTo>
                  <a:lnTo>
                    <a:pt x="18383" y="4571"/>
                  </a:lnTo>
                  <a:lnTo>
                    <a:pt x="19907" y="7619"/>
                  </a:lnTo>
                  <a:lnTo>
                    <a:pt x="19907" y="13811"/>
                  </a:lnTo>
                  <a:lnTo>
                    <a:pt x="16859" y="19907"/>
                  </a:lnTo>
                  <a:lnTo>
                    <a:pt x="15335" y="21431"/>
                  </a:lnTo>
                  <a:lnTo>
                    <a:pt x="12287" y="22955"/>
                  </a:lnTo>
                  <a:lnTo>
                    <a:pt x="6096" y="22955"/>
                  </a:lnTo>
                  <a:lnTo>
                    <a:pt x="4572" y="21431"/>
                  </a:lnTo>
                  <a:lnTo>
                    <a:pt x="1524" y="19907"/>
                  </a:lnTo>
                  <a:lnTo>
                    <a:pt x="0" y="18383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83" name="object 283"/>
          <p:cNvPicPr/>
          <p:nvPr/>
        </p:nvPicPr>
        <p:blipFill>
          <a:blip r:embed="rId196" cstate="print"/>
          <a:stretch>
            <a:fillRect/>
          </a:stretch>
        </p:blipFill>
        <p:spPr>
          <a:xfrm>
            <a:off x="259079" y="326136"/>
            <a:ext cx="344424" cy="23317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58699" y="2921031"/>
            <a:ext cx="346710" cy="0"/>
          </a:xfrm>
          <a:custGeom>
            <a:avLst/>
            <a:gdLst/>
            <a:ahLst/>
            <a:cxnLst/>
            <a:rect l="l" t="t" r="r" b="b"/>
            <a:pathLst>
              <a:path w="346709">
                <a:moveTo>
                  <a:pt x="0" y="0"/>
                </a:moveTo>
                <a:lnTo>
                  <a:pt x="346328" y="0"/>
                </a:lnTo>
              </a:path>
            </a:pathLst>
          </a:custGeom>
          <a:ln w="16792">
            <a:solidFill>
              <a:srgbClr val="2121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58699" y="2986658"/>
            <a:ext cx="173990" cy="0"/>
          </a:xfrm>
          <a:custGeom>
            <a:avLst/>
            <a:gdLst/>
            <a:ahLst/>
            <a:cxnLst/>
            <a:rect l="l" t="t" r="r" b="b"/>
            <a:pathLst>
              <a:path w="173990">
                <a:moveTo>
                  <a:pt x="0" y="0"/>
                </a:moveTo>
                <a:lnTo>
                  <a:pt x="173926" y="0"/>
                </a:lnTo>
              </a:path>
            </a:pathLst>
          </a:custGeom>
          <a:ln w="16792">
            <a:solidFill>
              <a:srgbClr val="2121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00621" y="5622131"/>
            <a:ext cx="43180" cy="66040"/>
          </a:xfrm>
          <a:custGeom>
            <a:avLst/>
            <a:gdLst/>
            <a:ahLst/>
            <a:cxnLst/>
            <a:rect l="l" t="t" r="r" b="b"/>
            <a:pathLst>
              <a:path w="43179" h="66039">
                <a:moveTo>
                  <a:pt x="0" y="62579"/>
                </a:moveTo>
                <a:lnTo>
                  <a:pt x="0" y="53435"/>
                </a:lnTo>
                <a:lnTo>
                  <a:pt x="3048" y="54959"/>
                </a:lnTo>
                <a:lnTo>
                  <a:pt x="6095" y="54959"/>
                </a:lnTo>
                <a:lnTo>
                  <a:pt x="9143" y="56483"/>
                </a:lnTo>
                <a:lnTo>
                  <a:pt x="12191" y="56483"/>
                </a:lnTo>
                <a:lnTo>
                  <a:pt x="15240" y="58007"/>
                </a:lnTo>
                <a:lnTo>
                  <a:pt x="21336" y="58007"/>
                </a:lnTo>
                <a:lnTo>
                  <a:pt x="25908" y="56483"/>
                </a:lnTo>
                <a:lnTo>
                  <a:pt x="30480" y="51911"/>
                </a:lnTo>
                <a:lnTo>
                  <a:pt x="32004" y="48863"/>
                </a:lnTo>
                <a:lnTo>
                  <a:pt x="32004" y="38195"/>
                </a:lnTo>
                <a:lnTo>
                  <a:pt x="27431" y="33623"/>
                </a:lnTo>
                <a:lnTo>
                  <a:pt x="9143" y="33623"/>
                </a:lnTo>
                <a:lnTo>
                  <a:pt x="7619" y="35147"/>
                </a:lnTo>
                <a:lnTo>
                  <a:pt x="6095" y="35147"/>
                </a:lnTo>
                <a:lnTo>
                  <a:pt x="1523" y="32099"/>
                </a:lnTo>
                <a:lnTo>
                  <a:pt x="4571" y="0"/>
                </a:lnTo>
                <a:lnTo>
                  <a:pt x="38099" y="0"/>
                </a:lnTo>
                <a:lnTo>
                  <a:pt x="38100" y="10668"/>
                </a:lnTo>
                <a:lnTo>
                  <a:pt x="13715" y="10668"/>
                </a:lnTo>
                <a:lnTo>
                  <a:pt x="12191" y="26003"/>
                </a:lnTo>
                <a:lnTo>
                  <a:pt x="15239" y="26003"/>
                </a:lnTo>
                <a:lnTo>
                  <a:pt x="16763" y="24479"/>
                </a:lnTo>
                <a:lnTo>
                  <a:pt x="21335" y="24479"/>
                </a:lnTo>
                <a:lnTo>
                  <a:pt x="27431" y="24479"/>
                </a:lnTo>
                <a:lnTo>
                  <a:pt x="32003" y="26003"/>
                </a:lnTo>
                <a:lnTo>
                  <a:pt x="39623" y="33623"/>
                </a:lnTo>
                <a:lnTo>
                  <a:pt x="42672" y="38195"/>
                </a:lnTo>
                <a:lnTo>
                  <a:pt x="42672" y="50387"/>
                </a:lnTo>
                <a:lnTo>
                  <a:pt x="39624" y="56483"/>
                </a:lnTo>
                <a:lnTo>
                  <a:pt x="35052" y="59531"/>
                </a:lnTo>
                <a:lnTo>
                  <a:pt x="32004" y="64103"/>
                </a:lnTo>
                <a:lnTo>
                  <a:pt x="25908" y="65627"/>
                </a:lnTo>
                <a:lnTo>
                  <a:pt x="4571" y="65627"/>
                </a:lnTo>
                <a:lnTo>
                  <a:pt x="0" y="62579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5"/>
          <p:cNvGrpSpPr/>
          <p:nvPr/>
        </p:nvGrpSpPr>
        <p:grpSpPr>
          <a:xfrm>
            <a:off x="989552" y="435197"/>
            <a:ext cx="1416050" cy="361950"/>
            <a:chOff x="989552" y="435197"/>
            <a:chExt cx="1416050" cy="361950"/>
          </a:xfrm>
        </p:grpSpPr>
        <p:sp>
          <p:nvSpPr>
            <p:cNvPr id="6" name="object 6"/>
            <p:cNvSpPr/>
            <p:nvPr/>
          </p:nvSpPr>
          <p:spPr>
            <a:xfrm>
              <a:off x="989545" y="435203"/>
              <a:ext cx="1146175" cy="361950"/>
            </a:xfrm>
            <a:custGeom>
              <a:avLst/>
              <a:gdLst/>
              <a:ahLst/>
              <a:cxnLst/>
              <a:rect l="l" t="t" r="r" b="b"/>
              <a:pathLst>
                <a:path w="1146175" h="361950">
                  <a:moveTo>
                    <a:pt x="134302" y="117538"/>
                  </a:moveTo>
                  <a:lnTo>
                    <a:pt x="110959" y="83350"/>
                  </a:lnTo>
                  <a:lnTo>
                    <a:pt x="96100" y="80873"/>
                  </a:lnTo>
                  <a:lnTo>
                    <a:pt x="88392" y="81673"/>
                  </a:lnTo>
                  <a:lnTo>
                    <a:pt x="60096" y="110058"/>
                  </a:lnTo>
                  <a:lnTo>
                    <a:pt x="59524" y="117538"/>
                  </a:lnTo>
                  <a:lnTo>
                    <a:pt x="60096" y="124345"/>
                  </a:lnTo>
                  <a:lnTo>
                    <a:pt x="88392" y="152095"/>
                  </a:lnTo>
                  <a:lnTo>
                    <a:pt x="96100" y="152692"/>
                  </a:lnTo>
                  <a:lnTo>
                    <a:pt x="103822" y="152095"/>
                  </a:lnTo>
                  <a:lnTo>
                    <a:pt x="133692" y="124345"/>
                  </a:lnTo>
                  <a:lnTo>
                    <a:pt x="134302" y="117538"/>
                  </a:lnTo>
                  <a:close/>
                </a:path>
                <a:path w="1146175" h="361950">
                  <a:moveTo>
                    <a:pt x="212026" y="308419"/>
                  </a:moveTo>
                  <a:lnTo>
                    <a:pt x="164782" y="280898"/>
                  </a:lnTo>
                  <a:lnTo>
                    <a:pt x="159689" y="287489"/>
                  </a:lnTo>
                  <a:lnTo>
                    <a:pt x="153733" y="293357"/>
                  </a:lnTo>
                  <a:lnTo>
                    <a:pt x="124294" y="307911"/>
                  </a:lnTo>
                  <a:lnTo>
                    <a:pt x="115874" y="309397"/>
                  </a:lnTo>
                  <a:lnTo>
                    <a:pt x="106768" y="309943"/>
                  </a:lnTo>
                  <a:lnTo>
                    <a:pt x="106006" y="309892"/>
                  </a:lnTo>
                  <a:lnTo>
                    <a:pt x="97942" y="309397"/>
                  </a:lnTo>
                  <a:lnTo>
                    <a:pt x="65620" y="290131"/>
                  </a:lnTo>
                  <a:lnTo>
                    <a:pt x="65620" y="273278"/>
                  </a:lnTo>
                  <a:lnTo>
                    <a:pt x="67144" y="267182"/>
                  </a:lnTo>
                  <a:lnTo>
                    <a:pt x="71716" y="262610"/>
                  </a:lnTo>
                  <a:lnTo>
                    <a:pt x="74790" y="258013"/>
                  </a:lnTo>
                  <a:lnTo>
                    <a:pt x="79146" y="253276"/>
                  </a:lnTo>
                  <a:lnTo>
                    <a:pt x="90004" y="242798"/>
                  </a:lnTo>
                  <a:lnTo>
                    <a:pt x="98577" y="235000"/>
                  </a:lnTo>
                  <a:lnTo>
                    <a:pt x="106006" y="227660"/>
                  </a:lnTo>
                  <a:lnTo>
                    <a:pt x="126009" y="189915"/>
                  </a:lnTo>
                  <a:lnTo>
                    <a:pt x="126580" y="180124"/>
                  </a:lnTo>
                  <a:lnTo>
                    <a:pt x="67144" y="180124"/>
                  </a:lnTo>
                  <a:lnTo>
                    <a:pt x="67144" y="187833"/>
                  </a:lnTo>
                  <a:lnTo>
                    <a:pt x="64096" y="195453"/>
                  </a:lnTo>
                  <a:lnTo>
                    <a:pt x="38100" y="222885"/>
                  </a:lnTo>
                  <a:lnTo>
                    <a:pt x="32651" y="228333"/>
                  </a:lnTo>
                  <a:lnTo>
                    <a:pt x="27622" y="233222"/>
                  </a:lnTo>
                  <a:lnTo>
                    <a:pt x="22885" y="237540"/>
                  </a:lnTo>
                  <a:lnTo>
                    <a:pt x="18288" y="241274"/>
                  </a:lnTo>
                  <a:lnTo>
                    <a:pt x="9144" y="253466"/>
                  </a:lnTo>
                  <a:lnTo>
                    <a:pt x="6096" y="262610"/>
                  </a:lnTo>
                  <a:lnTo>
                    <a:pt x="3213" y="268605"/>
                  </a:lnTo>
                  <a:lnTo>
                    <a:pt x="1333" y="275183"/>
                  </a:lnTo>
                  <a:lnTo>
                    <a:pt x="304" y="282359"/>
                  </a:lnTo>
                  <a:lnTo>
                    <a:pt x="0" y="290131"/>
                  </a:lnTo>
                  <a:lnTo>
                    <a:pt x="1714" y="306158"/>
                  </a:lnTo>
                  <a:lnTo>
                    <a:pt x="6858" y="320052"/>
                  </a:lnTo>
                  <a:lnTo>
                    <a:pt x="15430" y="331965"/>
                  </a:lnTo>
                  <a:lnTo>
                    <a:pt x="27432" y="342049"/>
                  </a:lnTo>
                  <a:lnTo>
                    <a:pt x="27622" y="342150"/>
                  </a:lnTo>
                  <a:lnTo>
                    <a:pt x="42303" y="350926"/>
                  </a:lnTo>
                  <a:lnTo>
                    <a:pt x="59524" y="357098"/>
                  </a:lnTo>
                  <a:lnTo>
                    <a:pt x="65620" y="358228"/>
                  </a:lnTo>
                  <a:lnTo>
                    <a:pt x="78943" y="360692"/>
                  </a:lnTo>
                  <a:lnTo>
                    <a:pt x="79146" y="360692"/>
                  </a:lnTo>
                  <a:lnTo>
                    <a:pt x="100672" y="361861"/>
                  </a:lnTo>
                  <a:lnTo>
                    <a:pt x="153263" y="354139"/>
                  </a:lnTo>
                  <a:lnTo>
                    <a:pt x="192786" y="331139"/>
                  </a:lnTo>
                  <a:lnTo>
                    <a:pt x="203187" y="320408"/>
                  </a:lnTo>
                  <a:lnTo>
                    <a:pt x="212026" y="308419"/>
                  </a:lnTo>
                  <a:close/>
                </a:path>
                <a:path w="1146175" h="361950">
                  <a:moveTo>
                    <a:pt x="488251" y="64096"/>
                  </a:moveTo>
                  <a:lnTo>
                    <a:pt x="453453" y="35521"/>
                  </a:lnTo>
                  <a:lnTo>
                    <a:pt x="409092" y="18669"/>
                  </a:lnTo>
                  <a:lnTo>
                    <a:pt x="375285" y="15240"/>
                  </a:lnTo>
                  <a:lnTo>
                    <a:pt x="354139" y="16383"/>
                  </a:lnTo>
                  <a:lnTo>
                    <a:pt x="315239" y="25527"/>
                  </a:lnTo>
                  <a:lnTo>
                    <a:pt x="267944" y="55524"/>
                  </a:lnTo>
                  <a:lnTo>
                    <a:pt x="244132" y="85432"/>
                  </a:lnTo>
                  <a:lnTo>
                    <a:pt x="226987" y="138722"/>
                  </a:lnTo>
                  <a:lnTo>
                    <a:pt x="225844" y="158775"/>
                  </a:lnTo>
                  <a:lnTo>
                    <a:pt x="226987" y="178803"/>
                  </a:lnTo>
                  <a:lnTo>
                    <a:pt x="244132" y="232029"/>
                  </a:lnTo>
                  <a:lnTo>
                    <a:pt x="282054" y="272415"/>
                  </a:lnTo>
                  <a:lnTo>
                    <a:pt x="333933" y="296214"/>
                  </a:lnTo>
                  <a:lnTo>
                    <a:pt x="373761" y="300799"/>
                  </a:lnTo>
                  <a:lnTo>
                    <a:pt x="391553" y="300177"/>
                  </a:lnTo>
                  <a:lnTo>
                    <a:pt x="439394" y="288607"/>
                  </a:lnTo>
                  <a:lnTo>
                    <a:pt x="478256" y="263652"/>
                  </a:lnTo>
                  <a:lnTo>
                    <a:pt x="488251" y="251929"/>
                  </a:lnTo>
                  <a:lnTo>
                    <a:pt x="447014" y="213741"/>
                  </a:lnTo>
                  <a:lnTo>
                    <a:pt x="432435" y="228676"/>
                  </a:lnTo>
                  <a:lnTo>
                    <a:pt x="416140" y="239166"/>
                  </a:lnTo>
                  <a:lnTo>
                    <a:pt x="398106" y="245338"/>
                  </a:lnTo>
                  <a:lnTo>
                    <a:pt x="378333" y="247357"/>
                  </a:lnTo>
                  <a:lnTo>
                    <a:pt x="366052" y="246532"/>
                  </a:lnTo>
                  <a:lnTo>
                    <a:pt x="322897" y="229031"/>
                  </a:lnTo>
                  <a:lnTo>
                    <a:pt x="295630" y="194005"/>
                  </a:lnTo>
                  <a:lnTo>
                    <a:pt x="289852" y="158775"/>
                  </a:lnTo>
                  <a:lnTo>
                    <a:pt x="290436" y="146481"/>
                  </a:lnTo>
                  <a:lnTo>
                    <a:pt x="306857" y="103251"/>
                  </a:lnTo>
                  <a:lnTo>
                    <a:pt x="343192" y="75984"/>
                  </a:lnTo>
                  <a:lnTo>
                    <a:pt x="378333" y="70192"/>
                  </a:lnTo>
                  <a:lnTo>
                    <a:pt x="398106" y="72199"/>
                  </a:lnTo>
                  <a:lnTo>
                    <a:pt x="416140" y="78206"/>
                  </a:lnTo>
                  <a:lnTo>
                    <a:pt x="432435" y="88239"/>
                  </a:lnTo>
                  <a:lnTo>
                    <a:pt x="447014" y="102298"/>
                  </a:lnTo>
                  <a:lnTo>
                    <a:pt x="488251" y="64096"/>
                  </a:lnTo>
                  <a:close/>
                </a:path>
                <a:path w="1146175" h="361950">
                  <a:moveTo>
                    <a:pt x="717042" y="0"/>
                  </a:moveTo>
                  <a:lnTo>
                    <a:pt x="651510" y="0"/>
                  </a:lnTo>
                  <a:lnTo>
                    <a:pt x="598081" y="56489"/>
                  </a:lnTo>
                  <a:lnTo>
                    <a:pt x="645414" y="56489"/>
                  </a:lnTo>
                  <a:lnTo>
                    <a:pt x="717042" y="0"/>
                  </a:lnTo>
                  <a:close/>
                </a:path>
                <a:path w="1146175" h="361950">
                  <a:moveTo>
                    <a:pt x="750671" y="190881"/>
                  </a:moveTo>
                  <a:lnTo>
                    <a:pt x="742302" y="147243"/>
                  </a:lnTo>
                  <a:lnTo>
                    <a:pt x="718235" y="111633"/>
                  </a:lnTo>
                  <a:lnTo>
                    <a:pt x="688086" y="92049"/>
                  </a:lnTo>
                  <a:lnTo>
                    <a:pt x="688086" y="190881"/>
                  </a:lnTo>
                  <a:lnTo>
                    <a:pt x="687209" y="203123"/>
                  </a:lnTo>
                  <a:lnTo>
                    <a:pt x="664540" y="240487"/>
                  </a:lnTo>
                  <a:lnTo>
                    <a:pt x="634657" y="248894"/>
                  </a:lnTo>
                  <a:lnTo>
                    <a:pt x="622884" y="248005"/>
                  </a:lnTo>
                  <a:lnTo>
                    <a:pt x="588149" y="224739"/>
                  </a:lnTo>
                  <a:lnTo>
                    <a:pt x="579793" y="190881"/>
                  </a:lnTo>
                  <a:lnTo>
                    <a:pt x="580669" y="177939"/>
                  </a:lnTo>
                  <a:lnTo>
                    <a:pt x="603364" y="140982"/>
                  </a:lnTo>
                  <a:lnTo>
                    <a:pt x="634657" y="131254"/>
                  </a:lnTo>
                  <a:lnTo>
                    <a:pt x="645807" y="132384"/>
                  </a:lnTo>
                  <a:lnTo>
                    <a:pt x="679729" y="156705"/>
                  </a:lnTo>
                  <a:lnTo>
                    <a:pt x="688086" y="190881"/>
                  </a:lnTo>
                  <a:lnTo>
                    <a:pt x="688086" y="92049"/>
                  </a:lnTo>
                  <a:lnTo>
                    <a:pt x="680173" y="88620"/>
                  </a:lnTo>
                  <a:lnTo>
                    <a:pt x="665594" y="84302"/>
                  </a:lnTo>
                  <a:lnTo>
                    <a:pt x="665175" y="84239"/>
                  </a:lnTo>
                  <a:lnTo>
                    <a:pt x="664540" y="84124"/>
                  </a:lnTo>
                  <a:lnTo>
                    <a:pt x="650417" y="81724"/>
                  </a:lnTo>
                  <a:lnTo>
                    <a:pt x="634657" y="80873"/>
                  </a:lnTo>
                  <a:lnTo>
                    <a:pt x="618058" y="81724"/>
                  </a:lnTo>
                  <a:lnTo>
                    <a:pt x="573697" y="94678"/>
                  </a:lnTo>
                  <a:lnTo>
                    <a:pt x="541032" y="122326"/>
                  </a:lnTo>
                  <a:lnTo>
                    <a:pt x="520827" y="160883"/>
                  </a:lnTo>
                  <a:lnTo>
                    <a:pt x="517207" y="190881"/>
                  </a:lnTo>
                  <a:lnTo>
                    <a:pt x="518299" y="206336"/>
                  </a:lnTo>
                  <a:lnTo>
                    <a:pt x="532447" y="247370"/>
                  </a:lnTo>
                  <a:lnTo>
                    <a:pt x="561670" y="278015"/>
                  </a:lnTo>
                  <a:lnTo>
                    <a:pt x="602462" y="295833"/>
                  </a:lnTo>
                  <a:lnTo>
                    <a:pt x="634657" y="299275"/>
                  </a:lnTo>
                  <a:lnTo>
                    <a:pt x="650633" y="298411"/>
                  </a:lnTo>
                  <a:lnTo>
                    <a:pt x="666165" y="295833"/>
                  </a:lnTo>
                  <a:lnTo>
                    <a:pt x="680821" y="291515"/>
                  </a:lnTo>
                  <a:lnTo>
                    <a:pt x="688086" y="288226"/>
                  </a:lnTo>
                  <a:lnTo>
                    <a:pt x="694182" y="285470"/>
                  </a:lnTo>
                  <a:lnTo>
                    <a:pt x="727697" y="259105"/>
                  </a:lnTo>
                  <a:lnTo>
                    <a:pt x="747052" y="220230"/>
                  </a:lnTo>
                  <a:lnTo>
                    <a:pt x="749782" y="205689"/>
                  </a:lnTo>
                  <a:lnTo>
                    <a:pt x="750671" y="190881"/>
                  </a:lnTo>
                  <a:close/>
                </a:path>
                <a:path w="1146175" h="361950">
                  <a:moveTo>
                    <a:pt x="1145755" y="175539"/>
                  </a:moveTo>
                  <a:lnTo>
                    <a:pt x="1140040" y="134162"/>
                  </a:lnTo>
                  <a:lnTo>
                    <a:pt x="1110322" y="94449"/>
                  </a:lnTo>
                  <a:lnTo>
                    <a:pt x="1058799" y="80860"/>
                  </a:lnTo>
                  <a:lnTo>
                    <a:pt x="1047635" y="81445"/>
                  </a:lnTo>
                  <a:lnTo>
                    <a:pt x="1006386" y="95224"/>
                  </a:lnTo>
                  <a:lnTo>
                    <a:pt x="982599" y="116014"/>
                  </a:lnTo>
                  <a:lnTo>
                    <a:pt x="977163" y="107683"/>
                  </a:lnTo>
                  <a:lnTo>
                    <a:pt x="944143" y="86055"/>
                  </a:lnTo>
                  <a:lnTo>
                    <a:pt x="913917" y="80860"/>
                  </a:lnTo>
                  <a:lnTo>
                    <a:pt x="903668" y="81419"/>
                  </a:lnTo>
                  <a:lnTo>
                    <a:pt x="867130" y="92316"/>
                  </a:lnTo>
                  <a:lnTo>
                    <a:pt x="846772" y="108394"/>
                  </a:lnTo>
                  <a:lnTo>
                    <a:pt x="846772" y="83908"/>
                  </a:lnTo>
                  <a:lnTo>
                    <a:pt x="787234" y="83908"/>
                  </a:lnTo>
                  <a:lnTo>
                    <a:pt x="787234" y="296227"/>
                  </a:lnTo>
                  <a:lnTo>
                    <a:pt x="849820" y="296227"/>
                  </a:lnTo>
                  <a:lnTo>
                    <a:pt x="849820" y="189357"/>
                  </a:lnTo>
                  <a:lnTo>
                    <a:pt x="850658" y="176441"/>
                  </a:lnTo>
                  <a:lnTo>
                    <a:pt x="869175" y="142100"/>
                  </a:lnTo>
                  <a:lnTo>
                    <a:pt x="895629" y="134302"/>
                  </a:lnTo>
                  <a:lnTo>
                    <a:pt x="913638" y="137464"/>
                  </a:lnTo>
                  <a:lnTo>
                    <a:pt x="926490" y="146926"/>
                  </a:lnTo>
                  <a:lnTo>
                    <a:pt x="934212" y="162674"/>
                  </a:lnTo>
                  <a:lnTo>
                    <a:pt x="936777" y="184683"/>
                  </a:lnTo>
                  <a:lnTo>
                    <a:pt x="936777" y="296227"/>
                  </a:lnTo>
                  <a:lnTo>
                    <a:pt x="997839" y="296227"/>
                  </a:lnTo>
                  <a:lnTo>
                    <a:pt x="997839" y="189357"/>
                  </a:lnTo>
                  <a:lnTo>
                    <a:pt x="998677" y="176441"/>
                  </a:lnTo>
                  <a:lnTo>
                    <a:pt x="1017219" y="142100"/>
                  </a:lnTo>
                  <a:lnTo>
                    <a:pt x="1045083" y="134302"/>
                  </a:lnTo>
                  <a:lnTo>
                    <a:pt x="1053909" y="135153"/>
                  </a:lnTo>
                  <a:lnTo>
                    <a:pt x="1082319" y="162775"/>
                  </a:lnTo>
                  <a:lnTo>
                    <a:pt x="1084795" y="184683"/>
                  </a:lnTo>
                  <a:lnTo>
                    <a:pt x="1084795" y="296227"/>
                  </a:lnTo>
                  <a:lnTo>
                    <a:pt x="1145755" y="296227"/>
                  </a:lnTo>
                  <a:lnTo>
                    <a:pt x="1145755" y="175539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71985" y="516064"/>
              <a:ext cx="233457" cy="218408"/>
            </a:xfrm>
            <a:prstGeom prst="rect">
              <a:avLst/>
            </a:prstGeom>
          </p:spPr>
        </p:pic>
      </p:grpSp>
      <p:sp>
        <p:nvSpPr>
          <p:cNvPr id="8" name="object 8"/>
          <p:cNvSpPr/>
          <p:nvPr/>
        </p:nvSpPr>
        <p:spPr>
          <a:xfrm>
            <a:off x="2777172" y="681037"/>
            <a:ext cx="5080" cy="50800"/>
          </a:xfrm>
          <a:custGeom>
            <a:avLst/>
            <a:gdLst/>
            <a:ahLst/>
            <a:cxnLst/>
            <a:rect l="l" t="t" r="r" b="b"/>
            <a:pathLst>
              <a:path w="5080" h="50800">
                <a:moveTo>
                  <a:pt x="5080" y="0"/>
                </a:moveTo>
                <a:lnTo>
                  <a:pt x="5080" y="50387"/>
                </a:lnTo>
                <a:lnTo>
                  <a:pt x="0" y="50387"/>
                </a:lnTo>
                <a:lnTo>
                  <a:pt x="0" y="0"/>
                </a:lnTo>
                <a:lnTo>
                  <a:pt x="5080" y="0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760662" y="455009"/>
            <a:ext cx="16510" cy="52069"/>
          </a:xfrm>
          <a:custGeom>
            <a:avLst/>
            <a:gdLst/>
            <a:ahLst/>
            <a:cxnLst/>
            <a:rect l="l" t="t" r="r" b="b"/>
            <a:pathLst>
              <a:path w="16510" h="52070">
                <a:moveTo>
                  <a:pt x="16509" y="0"/>
                </a:moveTo>
                <a:lnTo>
                  <a:pt x="16509" y="51911"/>
                </a:lnTo>
                <a:lnTo>
                  <a:pt x="0" y="51911"/>
                </a:lnTo>
                <a:lnTo>
                  <a:pt x="0" y="0"/>
                </a:lnTo>
                <a:lnTo>
                  <a:pt x="16509" y="0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760662" y="681037"/>
            <a:ext cx="16510" cy="50800"/>
          </a:xfrm>
          <a:custGeom>
            <a:avLst/>
            <a:gdLst/>
            <a:ahLst/>
            <a:cxnLst/>
            <a:rect l="l" t="t" r="r" b="b"/>
            <a:pathLst>
              <a:path w="16510" h="50800">
                <a:moveTo>
                  <a:pt x="16509" y="0"/>
                </a:moveTo>
                <a:lnTo>
                  <a:pt x="16509" y="50387"/>
                </a:lnTo>
                <a:lnTo>
                  <a:pt x="0" y="50387"/>
                </a:lnTo>
                <a:lnTo>
                  <a:pt x="0" y="0"/>
                </a:lnTo>
                <a:lnTo>
                  <a:pt x="16509" y="0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632392" y="455009"/>
            <a:ext cx="128270" cy="52069"/>
          </a:xfrm>
          <a:custGeom>
            <a:avLst/>
            <a:gdLst/>
            <a:ahLst/>
            <a:cxnLst/>
            <a:rect l="l" t="t" r="r" b="b"/>
            <a:pathLst>
              <a:path w="128269" h="52070">
                <a:moveTo>
                  <a:pt x="128270" y="0"/>
                </a:moveTo>
                <a:lnTo>
                  <a:pt x="128270" y="51911"/>
                </a:lnTo>
                <a:lnTo>
                  <a:pt x="0" y="51911"/>
                </a:lnTo>
                <a:lnTo>
                  <a:pt x="0" y="0"/>
                </a:lnTo>
                <a:lnTo>
                  <a:pt x="128270" y="0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632392" y="566451"/>
            <a:ext cx="128270" cy="50800"/>
          </a:xfrm>
          <a:custGeom>
            <a:avLst/>
            <a:gdLst/>
            <a:ahLst/>
            <a:cxnLst/>
            <a:rect l="l" t="t" r="r" b="b"/>
            <a:pathLst>
              <a:path w="128269" h="50800">
                <a:moveTo>
                  <a:pt x="128270" y="0"/>
                </a:moveTo>
                <a:lnTo>
                  <a:pt x="128270" y="50387"/>
                </a:lnTo>
                <a:lnTo>
                  <a:pt x="0" y="50387"/>
                </a:lnTo>
                <a:lnTo>
                  <a:pt x="0" y="0"/>
                </a:lnTo>
                <a:lnTo>
                  <a:pt x="128270" y="0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568879" y="455015"/>
            <a:ext cx="191770" cy="276860"/>
          </a:xfrm>
          <a:custGeom>
            <a:avLst/>
            <a:gdLst/>
            <a:ahLst/>
            <a:cxnLst/>
            <a:rect l="l" t="t" r="r" b="b"/>
            <a:pathLst>
              <a:path w="191769" h="276859">
                <a:moveTo>
                  <a:pt x="191770" y="226021"/>
                </a:moveTo>
                <a:lnTo>
                  <a:pt x="63500" y="226021"/>
                </a:lnTo>
                <a:lnTo>
                  <a:pt x="63500" y="0"/>
                </a:lnTo>
                <a:lnTo>
                  <a:pt x="0" y="0"/>
                </a:lnTo>
                <a:lnTo>
                  <a:pt x="0" y="276415"/>
                </a:lnTo>
                <a:lnTo>
                  <a:pt x="63500" y="276415"/>
                </a:lnTo>
                <a:lnTo>
                  <a:pt x="191770" y="276415"/>
                </a:lnTo>
                <a:lnTo>
                  <a:pt x="191770" y="226021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4" name="object 14"/>
          <p:cNvGrpSpPr/>
          <p:nvPr/>
        </p:nvGrpSpPr>
        <p:grpSpPr>
          <a:xfrm>
            <a:off x="2806636" y="471773"/>
            <a:ext cx="584835" cy="262890"/>
            <a:chOff x="2806636" y="471773"/>
            <a:chExt cx="584835" cy="262890"/>
          </a:xfrm>
        </p:grpSpPr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806636" y="516064"/>
              <a:ext cx="192309" cy="218408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3008089" y="471773"/>
              <a:ext cx="161925" cy="262890"/>
            </a:xfrm>
            <a:custGeom>
              <a:avLst/>
              <a:gdLst/>
              <a:ahLst/>
              <a:cxnLst/>
              <a:rect l="l" t="t" r="r" b="b"/>
              <a:pathLst>
                <a:path w="161925" h="262890">
                  <a:moveTo>
                    <a:pt x="0" y="99250"/>
                  </a:moveTo>
                  <a:lnTo>
                    <a:pt x="0" y="52006"/>
                  </a:lnTo>
                  <a:lnTo>
                    <a:pt x="32004" y="52006"/>
                  </a:lnTo>
                  <a:lnTo>
                    <a:pt x="32004" y="0"/>
                  </a:lnTo>
                  <a:lnTo>
                    <a:pt x="93059" y="0"/>
                  </a:lnTo>
                  <a:lnTo>
                    <a:pt x="93059" y="52006"/>
                  </a:lnTo>
                  <a:lnTo>
                    <a:pt x="146399" y="52006"/>
                  </a:lnTo>
                  <a:lnTo>
                    <a:pt x="146399" y="99250"/>
                  </a:lnTo>
                  <a:lnTo>
                    <a:pt x="93059" y="99250"/>
                  </a:lnTo>
                  <a:lnTo>
                    <a:pt x="93059" y="195452"/>
                  </a:lnTo>
                  <a:lnTo>
                    <a:pt x="96107" y="201644"/>
                  </a:lnTo>
                  <a:lnTo>
                    <a:pt x="100679" y="206216"/>
                  </a:lnTo>
                  <a:lnTo>
                    <a:pt x="105251" y="212312"/>
                  </a:lnTo>
                  <a:lnTo>
                    <a:pt x="111347" y="213836"/>
                  </a:lnTo>
                  <a:lnTo>
                    <a:pt x="120491" y="213836"/>
                  </a:lnTo>
                  <a:lnTo>
                    <a:pt x="127087" y="213502"/>
                  </a:lnTo>
                  <a:lnTo>
                    <a:pt x="133254" y="212312"/>
                  </a:lnTo>
                  <a:lnTo>
                    <a:pt x="139136" y="209978"/>
                  </a:lnTo>
                  <a:lnTo>
                    <a:pt x="144875" y="206216"/>
                  </a:lnTo>
                  <a:lnTo>
                    <a:pt x="161734" y="250507"/>
                  </a:lnTo>
                  <a:lnTo>
                    <a:pt x="155638" y="253555"/>
                  </a:lnTo>
                  <a:lnTo>
                    <a:pt x="148018" y="258127"/>
                  </a:lnTo>
                  <a:lnTo>
                    <a:pt x="138779" y="259651"/>
                  </a:lnTo>
                  <a:lnTo>
                    <a:pt x="131921" y="261413"/>
                  </a:lnTo>
                  <a:lnTo>
                    <a:pt x="125063" y="262318"/>
                  </a:lnTo>
                  <a:lnTo>
                    <a:pt x="118205" y="262651"/>
                  </a:lnTo>
                  <a:lnTo>
                    <a:pt x="111347" y="262699"/>
                  </a:lnTo>
                  <a:lnTo>
                    <a:pt x="93295" y="261555"/>
                  </a:lnTo>
                  <a:lnTo>
                    <a:pt x="53340" y="244316"/>
                  </a:lnTo>
                  <a:lnTo>
                    <a:pt x="33408" y="204413"/>
                  </a:lnTo>
                  <a:lnTo>
                    <a:pt x="32004" y="186308"/>
                  </a:lnTo>
                  <a:lnTo>
                    <a:pt x="32004" y="99250"/>
                  </a:lnTo>
                  <a:lnTo>
                    <a:pt x="0" y="99250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189636" y="516229"/>
              <a:ext cx="201358" cy="218242"/>
            </a:xfrm>
            <a:prstGeom prst="rect">
              <a:avLst/>
            </a:prstGeom>
          </p:spPr>
        </p:pic>
      </p:grpSp>
      <p:grpSp>
        <p:nvGrpSpPr>
          <p:cNvPr id="18" name="object 18"/>
          <p:cNvGrpSpPr/>
          <p:nvPr/>
        </p:nvGrpSpPr>
        <p:grpSpPr>
          <a:xfrm>
            <a:off x="3450526" y="516064"/>
            <a:ext cx="843915" cy="218440"/>
            <a:chOff x="3450526" y="516064"/>
            <a:chExt cx="843915" cy="218440"/>
          </a:xfrm>
        </p:grpSpPr>
        <p:sp>
          <p:nvSpPr>
            <p:cNvPr id="19" name="object 19"/>
            <p:cNvSpPr/>
            <p:nvPr/>
          </p:nvSpPr>
          <p:spPr>
            <a:xfrm>
              <a:off x="3450526" y="516064"/>
              <a:ext cx="358775" cy="215900"/>
            </a:xfrm>
            <a:custGeom>
              <a:avLst/>
              <a:gdLst/>
              <a:ahLst/>
              <a:cxnLst/>
              <a:rect l="l" t="t" r="r" b="b"/>
              <a:pathLst>
                <a:path w="358775" h="215900">
                  <a:moveTo>
                    <a:pt x="0" y="215360"/>
                  </a:moveTo>
                  <a:lnTo>
                    <a:pt x="0" y="3048"/>
                  </a:lnTo>
                  <a:lnTo>
                    <a:pt x="59531" y="3048"/>
                  </a:lnTo>
                  <a:lnTo>
                    <a:pt x="59531" y="27527"/>
                  </a:lnTo>
                  <a:lnTo>
                    <a:pt x="65555" y="21216"/>
                  </a:lnTo>
                  <a:lnTo>
                    <a:pt x="105632" y="2107"/>
                  </a:lnTo>
                  <a:lnTo>
                    <a:pt x="125063" y="0"/>
                  </a:lnTo>
                  <a:lnTo>
                    <a:pt x="136262" y="572"/>
                  </a:lnTo>
                  <a:lnTo>
                    <a:pt x="174902" y="14144"/>
                  </a:lnTo>
                  <a:lnTo>
                    <a:pt x="195262" y="35147"/>
                  </a:lnTo>
                  <a:lnTo>
                    <a:pt x="202444" y="27455"/>
                  </a:lnTo>
                  <a:lnTo>
                    <a:pt x="238553" y="5183"/>
                  </a:lnTo>
                  <a:lnTo>
                    <a:pt x="271557" y="0"/>
                  </a:lnTo>
                  <a:lnTo>
                    <a:pt x="290829" y="1467"/>
                  </a:lnTo>
                  <a:lnTo>
                    <a:pt x="335660" y="24479"/>
                  </a:lnTo>
                  <a:lnTo>
                    <a:pt x="357092" y="72351"/>
                  </a:lnTo>
                  <a:lnTo>
                    <a:pt x="358520" y="94678"/>
                  </a:lnTo>
                  <a:lnTo>
                    <a:pt x="358520" y="215360"/>
                  </a:lnTo>
                  <a:lnTo>
                    <a:pt x="297560" y="215360"/>
                  </a:lnTo>
                  <a:lnTo>
                    <a:pt x="297560" y="103822"/>
                  </a:lnTo>
                  <a:lnTo>
                    <a:pt x="296736" y="92082"/>
                  </a:lnTo>
                  <a:lnTo>
                    <a:pt x="273843" y="56721"/>
                  </a:lnTo>
                  <a:lnTo>
                    <a:pt x="256317" y="53435"/>
                  </a:lnTo>
                  <a:lnTo>
                    <a:pt x="246364" y="54307"/>
                  </a:lnTo>
                  <a:lnTo>
                    <a:pt x="213217" y="84403"/>
                  </a:lnTo>
                  <a:lnTo>
                    <a:pt x="210502" y="108489"/>
                  </a:lnTo>
                  <a:lnTo>
                    <a:pt x="210502" y="215360"/>
                  </a:lnTo>
                  <a:lnTo>
                    <a:pt x="148018" y="215360"/>
                  </a:lnTo>
                  <a:lnTo>
                    <a:pt x="148018" y="103822"/>
                  </a:lnTo>
                  <a:lnTo>
                    <a:pt x="138481" y="66055"/>
                  </a:lnTo>
                  <a:lnTo>
                    <a:pt x="108299" y="53435"/>
                  </a:lnTo>
                  <a:lnTo>
                    <a:pt x="98345" y="54307"/>
                  </a:lnTo>
                  <a:lnTo>
                    <a:pt x="65246" y="84403"/>
                  </a:lnTo>
                  <a:lnTo>
                    <a:pt x="62579" y="108489"/>
                  </a:lnTo>
                  <a:lnTo>
                    <a:pt x="62579" y="215360"/>
                  </a:lnTo>
                  <a:lnTo>
                    <a:pt x="0" y="215360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845718" y="516064"/>
              <a:ext cx="233362" cy="218408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103560" y="516064"/>
              <a:ext cx="190690" cy="218408"/>
            </a:xfrm>
            <a:prstGeom prst="rect">
              <a:avLst/>
            </a:prstGeom>
          </p:spPr>
        </p:pic>
      </p:grpSp>
      <p:sp>
        <p:nvSpPr>
          <p:cNvPr id="22" name="object 22"/>
          <p:cNvSpPr/>
          <p:nvPr/>
        </p:nvSpPr>
        <p:spPr>
          <a:xfrm>
            <a:off x="1065847" y="833729"/>
            <a:ext cx="144780" cy="52069"/>
          </a:xfrm>
          <a:custGeom>
            <a:avLst/>
            <a:gdLst/>
            <a:ahLst/>
            <a:cxnLst/>
            <a:rect l="l" t="t" r="r" b="b"/>
            <a:pathLst>
              <a:path w="144780" h="52069">
                <a:moveTo>
                  <a:pt x="144780" y="0"/>
                </a:moveTo>
                <a:lnTo>
                  <a:pt x="128270" y="0"/>
                </a:lnTo>
                <a:lnTo>
                  <a:pt x="0" y="0"/>
                </a:lnTo>
                <a:lnTo>
                  <a:pt x="0" y="51917"/>
                </a:lnTo>
                <a:lnTo>
                  <a:pt x="128270" y="51917"/>
                </a:lnTo>
                <a:lnTo>
                  <a:pt x="144780" y="51917"/>
                </a:lnTo>
                <a:lnTo>
                  <a:pt x="14478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002347" y="833729"/>
            <a:ext cx="191770" cy="276860"/>
          </a:xfrm>
          <a:custGeom>
            <a:avLst/>
            <a:gdLst/>
            <a:ahLst/>
            <a:cxnLst/>
            <a:rect l="l" t="t" r="r" b="b"/>
            <a:pathLst>
              <a:path w="191769" h="276859">
                <a:moveTo>
                  <a:pt x="191770" y="123634"/>
                </a:moveTo>
                <a:lnTo>
                  <a:pt x="63500" y="123634"/>
                </a:lnTo>
                <a:lnTo>
                  <a:pt x="63500" y="0"/>
                </a:lnTo>
                <a:lnTo>
                  <a:pt x="0" y="0"/>
                </a:lnTo>
                <a:lnTo>
                  <a:pt x="0" y="276326"/>
                </a:lnTo>
                <a:lnTo>
                  <a:pt x="63500" y="276326"/>
                </a:lnTo>
                <a:lnTo>
                  <a:pt x="63500" y="175552"/>
                </a:lnTo>
                <a:lnTo>
                  <a:pt x="191770" y="175552"/>
                </a:lnTo>
                <a:lnTo>
                  <a:pt x="191770" y="12363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244346" y="798576"/>
            <a:ext cx="76835" cy="311785"/>
          </a:xfrm>
          <a:custGeom>
            <a:avLst/>
            <a:gdLst/>
            <a:ahLst/>
            <a:cxnLst/>
            <a:rect l="l" t="t" r="r" b="b"/>
            <a:pathLst>
              <a:path w="76834" h="311784">
                <a:moveTo>
                  <a:pt x="7620" y="311467"/>
                </a:moveTo>
                <a:lnTo>
                  <a:pt x="7620" y="99250"/>
                </a:lnTo>
                <a:lnTo>
                  <a:pt x="68675" y="99250"/>
                </a:lnTo>
                <a:lnTo>
                  <a:pt x="68675" y="311467"/>
                </a:lnTo>
                <a:lnTo>
                  <a:pt x="7620" y="311467"/>
                </a:lnTo>
                <a:close/>
              </a:path>
              <a:path w="76834" h="311784">
                <a:moveTo>
                  <a:pt x="0" y="35147"/>
                </a:moveTo>
                <a:lnTo>
                  <a:pt x="23241" y="3048"/>
                </a:lnTo>
                <a:lnTo>
                  <a:pt x="38100" y="0"/>
                </a:lnTo>
                <a:lnTo>
                  <a:pt x="46727" y="809"/>
                </a:lnTo>
                <a:lnTo>
                  <a:pt x="54185" y="3048"/>
                </a:lnTo>
                <a:lnTo>
                  <a:pt x="60482" y="6429"/>
                </a:lnTo>
                <a:lnTo>
                  <a:pt x="65627" y="10668"/>
                </a:lnTo>
                <a:lnTo>
                  <a:pt x="73247" y="16764"/>
                </a:lnTo>
                <a:lnTo>
                  <a:pt x="76295" y="24479"/>
                </a:lnTo>
                <a:lnTo>
                  <a:pt x="76295" y="33623"/>
                </a:lnTo>
                <a:lnTo>
                  <a:pt x="54185" y="66389"/>
                </a:lnTo>
                <a:lnTo>
                  <a:pt x="38100" y="68675"/>
                </a:lnTo>
                <a:lnTo>
                  <a:pt x="30384" y="68103"/>
                </a:lnTo>
                <a:lnTo>
                  <a:pt x="809" y="41957"/>
                </a:lnTo>
                <a:lnTo>
                  <a:pt x="0" y="3514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5" name="object 25"/>
          <p:cNvGrpSpPr/>
          <p:nvPr/>
        </p:nvGrpSpPr>
        <p:grpSpPr>
          <a:xfrm>
            <a:off x="1367885" y="894778"/>
            <a:ext cx="457834" cy="218440"/>
            <a:chOff x="1367885" y="894778"/>
            <a:chExt cx="457834" cy="218440"/>
          </a:xfrm>
        </p:grpSpPr>
        <p:pic>
          <p:nvPicPr>
            <p:cNvPr id="26" name="object 2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67885" y="894778"/>
              <a:ext cx="216693" cy="215265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624202" y="894778"/>
              <a:ext cx="201453" cy="218313"/>
            </a:xfrm>
            <a:prstGeom prst="rect">
              <a:avLst/>
            </a:prstGeom>
          </p:spPr>
        </p:pic>
      </p:grpSp>
      <p:grpSp>
        <p:nvGrpSpPr>
          <p:cNvPr id="28" name="object 28"/>
          <p:cNvGrpSpPr/>
          <p:nvPr/>
        </p:nvGrpSpPr>
        <p:grpSpPr>
          <a:xfrm>
            <a:off x="1883568" y="798576"/>
            <a:ext cx="1791335" cy="314960"/>
            <a:chOff x="1883568" y="798576"/>
            <a:chExt cx="1791335" cy="314960"/>
          </a:xfrm>
        </p:grpSpPr>
        <p:pic>
          <p:nvPicPr>
            <p:cNvPr id="29" name="object 2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883568" y="894778"/>
              <a:ext cx="216693" cy="215265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138457" y="894778"/>
              <a:ext cx="213550" cy="218313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2385536" y="798576"/>
              <a:ext cx="76835" cy="311785"/>
            </a:xfrm>
            <a:custGeom>
              <a:avLst/>
              <a:gdLst/>
              <a:ahLst/>
              <a:cxnLst/>
              <a:rect l="l" t="t" r="r" b="b"/>
              <a:pathLst>
                <a:path w="76835" h="311784">
                  <a:moveTo>
                    <a:pt x="7715" y="311467"/>
                  </a:moveTo>
                  <a:lnTo>
                    <a:pt x="7715" y="99250"/>
                  </a:lnTo>
                  <a:lnTo>
                    <a:pt x="68675" y="99250"/>
                  </a:lnTo>
                  <a:lnTo>
                    <a:pt x="68675" y="311467"/>
                  </a:lnTo>
                  <a:lnTo>
                    <a:pt x="7715" y="311467"/>
                  </a:lnTo>
                  <a:close/>
                </a:path>
                <a:path w="76835" h="311784">
                  <a:moveTo>
                    <a:pt x="0" y="35147"/>
                  </a:moveTo>
                  <a:lnTo>
                    <a:pt x="22193" y="3048"/>
                  </a:lnTo>
                  <a:lnTo>
                    <a:pt x="38195" y="0"/>
                  </a:lnTo>
                  <a:lnTo>
                    <a:pt x="45910" y="809"/>
                  </a:lnTo>
                  <a:lnTo>
                    <a:pt x="76295" y="24479"/>
                  </a:lnTo>
                  <a:lnTo>
                    <a:pt x="76295" y="33623"/>
                  </a:lnTo>
                  <a:lnTo>
                    <a:pt x="53054" y="66389"/>
                  </a:lnTo>
                  <a:lnTo>
                    <a:pt x="38195" y="68675"/>
                  </a:lnTo>
                  <a:lnTo>
                    <a:pt x="29622" y="68103"/>
                  </a:lnTo>
                  <a:lnTo>
                    <a:pt x="596" y="41957"/>
                  </a:lnTo>
                  <a:lnTo>
                    <a:pt x="0" y="3514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493835" y="894778"/>
              <a:ext cx="201453" cy="218313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2738056" y="816864"/>
              <a:ext cx="232410" cy="296545"/>
            </a:xfrm>
            <a:custGeom>
              <a:avLst/>
              <a:gdLst/>
              <a:ahLst/>
              <a:cxnLst/>
              <a:rect l="l" t="t" r="r" b="b"/>
              <a:pathLst>
                <a:path w="232410" h="296544">
                  <a:moveTo>
                    <a:pt x="0" y="186308"/>
                  </a:moveTo>
                  <a:lnTo>
                    <a:pt x="7715" y="142080"/>
                  </a:lnTo>
                  <a:lnTo>
                    <a:pt x="30479" y="107299"/>
                  </a:lnTo>
                  <a:lnTo>
                    <a:pt x="64689" y="85629"/>
                  </a:lnTo>
                  <a:lnTo>
                    <a:pt x="106321" y="77941"/>
                  </a:lnTo>
                  <a:lnTo>
                    <a:pt x="106775" y="77914"/>
                  </a:lnTo>
                  <a:lnTo>
                    <a:pt x="125969" y="79392"/>
                  </a:lnTo>
                  <a:lnTo>
                    <a:pt x="142601" y="84022"/>
                  </a:lnTo>
                  <a:lnTo>
                    <a:pt x="156964" y="92099"/>
                  </a:lnTo>
                  <a:lnTo>
                    <a:pt x="169354" y="103917"/>
                  </a:lnTo>
                  <a:lnTo>
                    <a:pt x="169354" y="0"/>
                  </a:lnTo>
                  <a:lnTo>
                    <a:pt x="231838" y="0"/>
                  </a:lnTo>
                  <a:lnTo>
                    <a:pt x="231838" y="293179"/>
                  </a:lnTo>
                  <a:lnTo>
                    <a:pt x="172402" y="293179"/>
                  </a:lnTo>
                  <a:lnTo>
                    <a:pt x="172402" y="268795"/>
                  </a:lnTo>
                  <a:lnTo>
                    <a:pt x="170878" y="270241"/>
                  </a:lnTo>
                  <a:lnTo>
                    <a:pt x="170878" y="186308"/>
                  </a:lnTo>
                  <a:lnTo>
                    <a:pt x="169995" y="174067"/>
                  </a:lnTo>
                  <a:lnTo>
                    <a:pt x="147232" y="136659"/>
                  </a:lnTo>
                  <a:lnTo>
                    <a:pt x="117443" y="128301"/>
                  </a:lnTo>
                  <a:lnTo>
                    <a:pt x="106775" y="129146"/>
                  </a:lnTo>
                  <a:lnTo>
                    <a:pt x="71485" y="152407"/>
                  </a:lnTo>
                  <a:lnTo>
                    <a:pt x="62483" y="186308"/>
                  </a:lnTo>
                  <a:lnTo>
                    <a:pt x="62483" y="287484"/>
                  </a:lnTo>
                  <a:lnTo>
                    <a:pt x="51816" y="282511"/>
                  </a:lnTo>
                  <a:lnTo>
                    <a:pt x="21383" y="256110"/>
                  </a:lnTo>
                  <a:lnTo>
                    <a:pt x="3428" y="217634"/>
                  </a:lnTo>
                  <a:lnTo>
                    <a:pt x="857" y="202699"/>
                  </a:lnTo>
                  <a:lnTo>
                    <a:pt x="0" y="186308"/>
                  </a:lnTo>
                  <a:close/>
                </a:path>
                <a:path w="232410" h="296544">
                  <a:moveTo>
                    <a:pt x="62483" y="287484"/>
                  </a:moveTo>
                  <a:lnTo>
                    <a:pt x="62483" y="186308"/>
                  </a:lnTo>
                  <a:lnTo>
                    <a:pt x="63365" y="199246"/>
                  </a:lnTo>
                  <a:lnTo>
                    <a:pt x="66103" y="210585"/>
                  </a:lnTo>
                  <a:lnTo>
                    <a:pt x="95904" y="241458"/>
                  </a:lnTo>
                  <a:lnTo>
                    <a:pt x="117443" y="245840"/>
                  </a:lnTo>
                  <a:lnTo>
                    <a:pt x="128325" y="244721"/>
                  </a:lnTo>
                  <a:lnTo>
                    <a:pt x="162480" y="220478"/>
                  </a:lnTo>
                  <a:lnTo>
                    <a:pt x="170878" y="186308"/>
                  </a:lnTo>
                  <a:lnTo>
                    <a:pt x="170878" y="270241"/>
                  </a:lnTo>
                  <a:lnTo>
                    <a:pt x="159750" y="280797"/>
                  </a:lnTo>
                  <a:lnTo>
                    <a:pt x="144696" y="289369"/>
                  </a:lnTo>
                  <a:lnTo>
                    <a:pt x="127088" y="294513"/>
                  </a:lnTo>
                  <a:lnTo>
                    <a:pt x="106775" y="296227"/>
                  </a:lnTo>
                  <a:lnTo>
                    <a:pt x="92187" y="295370"/>
                  </a:lnTo>
                  <a:lnTo>
                    <a:pt x="78152" y="292798"/>
                  </a:lnTo>
                  <a:lnTo>
                    <a:pt x="64689" y="288512"/>
                  </a:lnTo>
                  <a:lnTo>
                    <a:pt x="62483" y="28748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008090" y="894778"/>
              <a:ext cx="442436" cy="218313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3462718" y="829270"/>
              <a:ext cx="212725" cy="283845"/>
            </a:xfrm>
            <a:custGeom>
              <a:avLst/>
              <a:gdLst/>
              <a:ahLst/>
              <a:cxnLst/>
              <a:rect l="l" t="t" r="r" b="b"/>
              <a:pathLst>
                <a:path w="212725" h="283844">
                  <a:moveTo>
                    <a:pt x="0" y="53315"/>
                  </a:moveTo>
                  <a:lnTo>
                    <a:pt x="31972" y="21289"/>
                  </a:lnTo>
                  <a:lnTo>
                    <a:pt x="76485" y="3309"/>
                  </a:lnTo>
                  <a:lnTo>
                    <a:pt x="105251" y="227"/>
                  </a:lnTo>
                  <a:lnTo>
                    <a:pt x="107549" y="122"/>
                  </a:lnTo>
                  <a:lnTo>
                    <a:pt x="115006" y="0"/>
                  </a:lnTo>
                  <a:lnTo>
                    <a:pt x="133762" y="1047"/>
                  </a:lnTo>
                  <a:lnTo>
                    <a:pt x="152590" y="4609"/>
                  </a:lnTo>
                  <a:lnTo>
                    <a:pt x="152769" y="4643"/>
                  </a:lnTo>
                  <a:lnTo>
                    <a:pt x="196651" y="29970"/>
                  </a:lnTo>
                  <a:lnTo>
                    <a:pt x="212121" y="73127"/>
                  </a:lnTo>
                  <a:lnTo>
                    <a:pt x="211836" y="80858"/>
                  </a:lnTo>
                  <a:lnTo>
                    <a:pt x="197825" y="117371"/>
                  </a:lnTo>
                  <a:lnTo>
                    <a:pt x="189999" y="125945"/>
                  </a:lnTo>
                  <a:lnTo>
                    <a:pt x="185547" y="130766"/>
                  </a:lnTo>
                  <a:lnTo>
                    <a:pt x="180236" y="136176"/>
                  </a:lnTo>
                  <a:lnTo>
                    <a:pt x="173926" y="141898"/>
                  </a:lnTo>
                  <a:lnTo>
                    <a:pt x="167378" y="147589"/>
                  </a:lnTo>
                  <a:lnTo>
                    <a:pt x="161544" y="153137"/>
                  </a:lnTo>
                  <a:lnTo>
                    <a:pt x="156567" y="158400"/>
                  </a:lnTo>
                  <a:lnTo>
                    <a:pt x="152590" y="163234"/>
                  </a:lnTo>
                  <a:lnTo>
                    <a:pt x="148018" y="169330"/>
                  </a:lnTo>
                  <a:lnTo>
                    <a:pt x="148018" y="82271"/>
                  </a:lnTo>
                  <a:lnTo>
                    <a:pt x="115006" y="52382"/>
                  </a:lnTo>
                  <a:lnTo>
                    <a:pt x="114783" y="52339"/>
                  </a:lnTo>
                  <a:lnTo>
                    <a:pt x="105251" y="51791"/>
                  </a:lnTo>
                  <a:lnTo>
                    <a:pt x="96393" y="52125"/>
                  </a:lnTo>
                  <a:lnTo>
                    <a:pt x="88106" y="53315"/>
                  </a:lnTo>
                  <a:lnTo>
                    <a:pt x="53744" y="74199"/>
                  </a:lnTo>
                  <a:lnTo>
                    <a:pt x="48863" y="80747"/>
                  </a:lnTo>
                  <a:lnTo>
                    <a:pt x="0" y="53315"/>
                  </a:lnTo>
                  <a:close/>
                </a:path>
                <a:path w="212725" h="283844">
                  <a:moveTo>
                    <a:pt x="86963" y="184570"/>
                  </a:moveTo>
                  <a:lnTo>
                    <a:pt x="101252" y="144121"/>
                  </a:lnTo>
                  <a:lnTo>
                    <a:pt x="129063" y="115014"/>
                  </a:lnTo>
                  <a:lnTo>
                    <a:pt x="133921" y="109989"/>
                  </a:lnTo>
                  <a:lnTo>
                    <a:pt x="138207" y="105251"/>
                  </a:lnTo>
                  <a:lnTo>
                    <a:pt x="141922" y="100655"/>
                  </a:lnTo>
                  <a:lnTo>
                    <a:pt x="146494" y="96083"/>
                  </a:lnTo>
                  <a:lnTo>
                    <a:pt x="148018" y="89891"/>
                  </a:lnTo>
                  <a:lnTo>
                    <a:pt x="148018" y="169330"/>
                  </a:lnTo>
                  <a:lnTo>
                    <a:pt x="146494" y="176950"/>
                  </a:lnTo>
                  <a:lnTo>
                    <a:pt x="146494" y="184570"/>
                  </a:lnTo>
                  <a:lnTo>
                    <a:pt x="86963" y="184570"/>
                  </a:lnTo>
                  <a:close/>
                </a:path>
                <a:path w="212725" h="283844">
                  <a:moveTo>
                    <a:pt x="79343" y="247244"/>
                  </a:moveTo>
                  <a:lnTo>
                    <a:pt x="101262" y="215145"/>
                  </a:lnTo>
                  <a:lnTo>
                    <a:pt x="116014" y="212097"/>
                  </a:lnTo>
                  <a:lnTo>
                    <a:pt x="123729" y="212826"/>
                  </a:lnTo>
                  <a:lnTo>
                    <a:pt x="153519" y="240379"/>
                  </a:lnTo>
                  <a:lnTo>
                    <a:pt x="154114" y="247244"/>
                  </a:lnTo>
                  <a:lnTo>
                    <a:pt x="153519" y="254936"/>
                  </a:lnTo>
                  <a:lnTo>
                    <a:pt x="123729" y="283225"/>
                  </a:lnTo>
                  <a:lnTo>
                    <a:pt x="116014" y="283820"/>
                  </a:lnTo>
                  <a:lnTo>
                    <a:pt x="108482" y="283225"/>
                  </a:lnTo>
                  <a:lnTo>
                    <a:pt x="79938" y="254936"/>
                  </a:lnTo>
                  <a:lnTo>
                    <a:pt x="79343" y="24724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6" name="object 36"/>
          <p:cNvGrpSpPr/>
          <p:nvPr/>
        </p:nvGrpSpPr>
        <p:grpSpPr>
          <a:xfrm>
            <a:off x="984980" y="4608290"/>
            <a:ext cx="372745" cy="125730"/>
            <a:chOff x="984980" y="4608290"/>
            <a:chExt cx="372745" cy="125730"/>
          </a:xfrm>
        </p:grpSpPr>
        <p:pic>
          <p:nvPicPr>
            <p:cNvPr id="37" name="object 3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84980" y="4608290"/>
              <a:ext cx="183070" cy="125158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97006" y="4635722"/>
              <a:ext cx="160210" cy="97726"/>
            </a:xfrm>
            <a:prstGeom prst="rect">
              <a:avLst/>
            </a:prstGeom>
          </p:spPr>
        </p:pic>
      </p:grpSp>
      <p:pic>
        <p:nvPicPr>
          <p:cNvPr id="39" name="object 39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421320" y="4599051"/>
            <a:ext cx="1096994" cy="134397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2582417" y="4599051"/>
            <a:ext cx="1576101" cy="134397"/>
          </a:xfrm>
          <a:prstGeom prst="rect">
            <a:avLst/>
          </a:prstGeom>
        </p:spPr>
      </p:pic>
      <p:sp>
        <p:nvSpPr>
          <p:cNvPr id="41" name="object 41"/>
          <p:cNvSpPr/>
          <p:nvPr/>
        </p:nvSpPr>
        <p:spPr>
          <a:xfrm>
            <a:off x="4233659" y="4600968"/>
            <a:ext cx="135890" cy="132715"/>
          </a:xfrm>
          <a:custGeom>
            <a:avLst/>
            <a:gdLst/>
            <a:ahLst/>
            <a:cxnLst/>
            <a:rect l="l" t="t" r="r" b="b"/>
            <a:pathLst>
              <a:path w="135889" h="132714">
                <a:moveTo>
                  <a:pt x="25920" y="0"/>
                </a:moveTo>
                <a:lnTo>
                  <a:pt x="0" y="0"/>
                </a:lnTo>
                <a:lnTo>
                  <a:pt x="0" y="131051"/>
                </a:lnTo>
                <a:lnTo>
                  <a:pt x="25920" y="131051"/>
                </a:lnTo>
                <a:lnTo>
                  <a:pt x="25920" y="0"/>
                </a:lnTo>
                <a:close/>
              </a:path>
              <a:path w="135889" h="132714">
                <a:moveTo>
                  <a:pt x="135356" y="83629"/>
                </a:moveTo>
                <a:lnTo>
                  <a:pt x="120116" y="43903"/>
                </a:lnTo>
                <a:lnTo>
                  <a:pt x="114020" y="40855"/>
                </a:lnTo>
                <a:lnTo>
                  <a:pt x="107924" y="37249"/>
                </a:lnTo>
                <a:lnTo>
                  <a:pt x="107924" y="74485"/>
                </a:lnTo>
                <a:lnTo>
                  <a:pt x="107924" y="92773"/>
                </a:lnTo>
                <a:lnTo>
                  <a:pt x="106299" y="100482"/>
                </a:lnTo>
                <a:lnTo>
                  <a:pt x="100203" y="109626"/>
                </a:lnTo>
                <a:lnTo>
                  <a:pt x="95631" y="111150"/>
                </a:lnTo>
                <a:lnTo>
                  <a:pt x="81915" y="111150"/>
                </a:lnTo>
                <a:lnTo>
                  <a:pt x="77343" y="109626"/>
                </a:lnTo>
                <a:lnTo>
                  <a:pt x="71247" y="100482"/>
                </a:lnTo>
                <a:lnTo>
                  <a:pt x="69723" y="92773"/>
                </a:lnTo>
                <a:lnTo>
                  <a:pt x="69723" y="74485"/>
                </a:lnTo>
                <a:lnTo>
                  <a:pt x="71247" y="66865"/>
                </a:lnTo>
                <a:lnTo>
                  <a:pt x="77343" y="57721"/>
                </a:lnTo>
                <a:lnTo>
                  <a:pt x="81915" y="56197"/>
                </a:lnTo>
                <a:lnTo>
                  <a:pt x="95631" y="56197"/>
                </a:lnTo>
                <a:lnTo>
                  <a:pt x="100203" y="57721"/>
                </a:lnTo>
                <a:lnTo>
                  <a:pt x="106299" y="66865"/>
                </a:lnTo>
                <a:lnTo>
                  <a:pt x="107924" y="74485"/>
                </a:lnTo>
                <a:lnTo>
                  <a:pt x="107924" y="37249"/>
                </a:lnTo>
                <a:lnTo>
                  <a:pt x="106299" y="36283"/>
                </a:lnTo>
                <a:lnTo>
                  <a:pt x="99301" y="34886"/>
                </a:lnTo>
                <a:lnTo>
                  <a:pt x="89535" y="34759"/>
                </a:lnTo>
                <a:lnTo>
                  <a:pt x="78943" y="35598"/>
                </a:lnTo>
                <a:lnTo>
                  <a:pt x="69913" y="37998"/>
                </a:lnTo>
                <a:lnTo>
                  <a:pt x="69723" y="38100"/>
                </a:lnTo>
                <a:lnTo>
                  <a:pt x="62318" y="41833"/>
                </a:lnTo>
                <a:lnTo>
                  <a:pt x="43815" y="83629"/>
                </a:lnTo>
                <a:lnTo>
                  <a:pt x="44107" y="90474"/>
                </a:lnTo>
                <a:lnTo>
                  <a:pt x="44958" y="97193"/>
                </a:lnTo>
                <a:lnTo>
                  <a:pt x="46482" y="104063"/>
                </a:lnTo>
                <a:lnTo>
                  <a:pt x="46482" y="103924"/>
                </a:lnTo>
                <a:lnTo>
                  <a:pt x="48387" y="109626"/>
                </a:lnTo>
                <a:lnTo>
                  <a:pt x="52959" y="117246"/>
                </a:lnTo>
                <a:lnTo>
                  <a:pt x="57531" y="121818"/>
                </a:lnTo>
                <a:lnTo>
                  <a:pt x="65151" y="126390"/>
                </a:lnTo>
                <a:lnTo>
                  <a:pt x="69723" y="129819"/>
                </a:lnTo>
                <a:lnTo>
                  <a:pt x="71247" y="130962"/>
                </a:lnTo>
                <a:lnTo>
                  <a:pt x="80391" y="132486"/>
                </a:lnTo>
                <a:lnTo>
                  <a:pt x="89535" y="132486"/>
                </a:lnTo>
                <a:lnTo>
                  <a:pt x="99301" y="131635"/>
                </a:lnTo>
                <a:lnTo>
                  <a:pt x="107924" y="129095"/>
                </a:lnTo>
                <a:lnTo>
                  <a:pt x="108064" y="129057"/>
                </a:lnTo>
                <a:lnTo>
                  <a:pt x="134518" y="94513"/>
                </a:lnTo>
                <a:lnTo>
                  <a:pt x="135356" y="83629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2" name="object 42"/>
          <p:cNvGrpSpPr/>
          <p:nvPr/>
        </p:nvGrpSpPr>
        <p:grpSpPr>
          <a:xfrm>
            <a:off x="4433125" y="4635722"/>
            <a:ext cx="308610" cy="137795"/>
            <a:chOff x="4433125" y="4635722"/>
            <a:chExt cx="308610" cy="137795"/>
          </a:xfrm>
        </p:grpSpPr>
        <p:pic>
          <p:nvPicPr>
            <p:cNvPr id="43" name="object 43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433125" y="4635722"/>
              <a:ext cx="88487" cy="137445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544472" y="4637246"/>
              <a:ext cx="86963" cy="96202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4654296" y="4635722"/>
              <a:ext cx="86963" cy="97726"/>
            </a:xfrm>
            <a:prstGeom prst="rect">
              <a:avLst/>
            </a:prstGeom>
          </p:spPr>
        </p:pic>
      </p:grpSp>
      <p:grpSp>
        <p:nvGrpSpPr>
          <p:cNvPr id="46" name="object 46"/>
          <p:cNvGrpSpPr/>
          <p:nvPr/>
        </p:nvGrpSpPr>
        <p:grpSpPr>
          <a:xfrm>
            <a:off x="4802314" y="4635722"/>
            <a:ext cx="179070" cy="97790"/>
            <a:chOff x="4802314" y="4635722"/>
            <a:chExt cx="179070" cy="97790"/>
          </a:xfrm>
        </p:grpSpPr>
        <p:pic>
          <p:nvPicPr>
            <p:cNvPr id="47" name="object 47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4802314" y="4635815"/>
              <a:ext cx="86963" cy="97633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4909089" y="4635722"/>
              <a:ext cx="71723" cy="97726"/>
            </a:xfrm>
            <a:prstGeom prst="rect">
              <a:avLst/>
            </a:prstGeom>
          </p:spPr>
        </p:pic>
      </p:grpSp>
      <p:grpSp>
        <p:nvGrpSpPr>
          <p:cNvPr id="49" name="object 49"/>
          <p:cNvGrpSpPr/>
          <p:nvPr/>
        </p:nvGrpSpPr>
        <p:grpSpPr>
          <a:xfrm>
            <a:off x="5045964" y="4600955"/>
            <a:ext cx="136525" cy="132715"/>
            <a:chOff x="5045964" y="4600955"/>
            <a:chExt cx="136525" cy="132715"/>
          </a:xfrm>
        </p:grpSpPr>
        <p:sp>
          <p:nvSpPr>
            <p:cNvPr id="50" name="object 50"/>
            <p:cNvSpPr/>
            <p:nvPr/>
          </p:nvSpPr>
          <p:spPr>
            <a:xfrm>
              <a:off x="5045964" y="4600955"/>
              <a:ext cx="26034" cy="131445"/>
            </a:xfrm>
            <a:custGeom>
              <a:avLst/>
              <a:gdLst/>
              <a:ahLst/>
              <a:cxnLst/>
              <a:rect l="l" t="t" r="r" b="b"/>
              <a:pathLst>
                <a:path w="26035" h="131445">
                  <a:moveTo>
                    <a:pt x="0" y="131063"/>
                  </a:moveTo>
                  <a:lnTo>
                    <a:pt x="0" y="0"/>
                  </a:lnTo>
                  <a:lnTo>
                    <a:pt x="25907" y="0"/>
                  </a:lnTo>
                  <a:lnTo>
                    <a:pt x="25907" y="131063"/>
                  </a:lnTo>
                  <a:lnTo>
                    <a:pt x="0" y="131063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1" name="object 51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5098256" y="4635722"/>
              <a:ext cx="83915" cy="97726"/>
            </a:xfrm>
            <a:prstGeom prst="rect">
              <a:avLst/>
            </a:prstGeom>
          </p:spPr>
        </p:pic>
      </p:grpSp>
      <p:grpSp>
        <p:nvGrpSpPr>
          <p:cNvPr id="52" name="object 52"/>
          <p:cNvGrpSpPr/>
          <p:nvPr/>
        </p:nvGrpSpPr>
        <p:grpSpPr>
          <a:xfrm>
            <a:off x="984503" y="4870894"/>
            <a:ext cx="922019" cy="134620"/>
            <a:chOff x="984503" y="4870894"/>
            <a:chExt cx="922019" cy="134620"/>
          </a:xfrm>
        </p:grpSpPr>
        <p:sp>
          <p:nvSpPr>
            <p:cNvPr id="53" name="object 53"/>
            <p:cNvSpPr/>
            <p:nvPr/>
          </p:nvSpPr>
          <p:spPr>
            <a:xfrm>
              <a:off x="984503" y="4879848"/>
              <a:ext cx="27940" cy="123825"/>
            </a:xfrm>
            <a:custGeom>
              <a:avLst/>
              <a:gdLst/>
              <a:ahLst/>
              <a:cxnLst/>
              <a:rect l="l" t="t" r="r" b="b"/>
              <a:pathLst>
                <a:path w="27940" h="123825">
                  <a:moveTo>
                    <a:pt x="0" y="123444"/>
                  </a:moveTo>
                  <a:lnTo>
                    <a:pt x="0" y="0"/>
                  </a:lnTo>
                  <a:lnTo>
                    <a:pt x="27432" y="0"/>
                  </a:lnTo>
                  <a:lnTo>
                    <a:pt x="27432" y="123444"/>
                  </a:lnTo>
                  <a:lnTo>
                    <a:pt x="0" y="123444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4" name="object 54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039939" y="4907565"/>
              <a:ext cx="86963" cy="94678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149762" y="4872418"/>
              <a:ext cx="196786" cy="132873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367885" y="4889182"/>
              <a:ext cx="169354" cy="116109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1560195" y="4907565"/>
              <a:ext cx="74771" cy="97726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1654778" y="4870894"/>
              <a:ext cx="135731" cy="134397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1819560" y="4907565"/>
              <a:ext cx="86963" cy="94678"/>
            </a:xfrm>
            <a:prstGeom prst="rect">
              <a:avLst/>
            </a:prstGeom>
          </p:spPr>
        </p:pic>
      </p:grpSp>
      <p:grpSp>
        <p:nvGrpSpPr>
          <p:cNvPr id="60" name="object 60"/>
          <p:cNvGrpSpPr/>
          <p:nvPr/>
        </p:nvGrpSpPr>
        <p:grpSpPr>
          <a:xfrm>
            <a:off x="1978754" y="4872418"/>
            <a:ext cx="231775" cy="130175"/>
            <a:chOff x="1978754" y="4872418"/>
            <a:chExt cx="231775" cy="130175"/>
          </a:xfrm>
        </p:grpSpPr>
        <p:sp>
          <p:nvSpPr>
            <p:cNvPr id="61" name="object 61"/>
            <p:cNvSpPr/>
            <p:nvPr/>
          </p:nvSpPr>
          <p:spPr>
            <a:xfrm>
              <a:off x="1978748" y="4872430"/>
              <a:ext cx="123189" cy="130175"/>
            </a:xfrm>
            <a:custGeom>
              <a:avLst/>
              <a:gdLst/>
              <a:ahLst/>
              <a:cxnLst/>
              <a:rect l="l" t="t" r="r" b="b"/>
              <a:pathLst>
                <a:path w="123189" h="130175">
                  <a:moveTo>
                    <a:pt x="69850" y="7607"/>
                  </a:moveTo>
                  <a:lnTo>
                    <a:pt x="66040" y="7607"/>
                  </a:lnTo>
                  <a:lnTo>
                    <a:pt x="25400" y="7607"/>
                  </a:lnTo>
                  <a:lnTo>
                    <a:pt x="0" y="7607"/>
                  </a:lnTo>
                  <a:lnTo>
                    <a:pt x="0" y="129819"/>
                  </a:lnTo>
                  <a:lnTo>
                    <a:pt x="25400" y="129819"/>
                  </a:lnTo>
                  <a:lnTo>
                    <a:pt x="25400" y="82473"/>
                  </a:lnTo>
                  <a:lnTo>
                    <a:pt x="66040" y="82473"/>
                  </a:lnTo>
                  <a:lnTo>
                    <a:pt x="66040" y="61048"/>
                  </a:lnTo>
                  <a:lnTo>
                    <a:pt x="25400" y="61048"/>
                  </a:lnTo>
                  <a:lnTo>
                    <a:pt x="25400" y="29044"/>
                  </a:lnTo>
                  <a:lnTo>
                    <a:pt x="66040" y="29044"/>
                  </a:lnTo>
                  <a:lnTo>
                    <a:pt x="69850" y="29044"/>
                  </a:lnTo>
                  <a:lnTo>
                    <a:pt x="69850" y="7607"/>
                  </a:lnTo>
                  <a:close/>
                </a:path>
                <a:path w="123189" h="130175">
                  <a:moveTo>
                    <a:pt x="121500" y="36664"/>
                  </a:moveTo>
                  <a:lnTo>
                    <a:pt x="95592" y="36664"/>
                  </a:lnTo>
                  <a:lnTo>
                    <a:pt x="95592" y="129819"/>
                  </a:lnTo>
                  <a:lnTo>
                    <a:pt x="121500" y="129819"/>
                  </a:lnTo>
                  <a:lnTo>
                    <a:pt x="121500" y="36664"/>
                  </a:lnTo>
                  <a:close/>
                </a:path>
                <a:path w="123189" h="130175">
                  <a:moveTo>
                    <a:pt x="123024" y="3048"/>
                  </a:moveTo>
                  <a:lnTo>
                    <a:pt x="118452" y="0"/>
                  </a:lnTo>
                  <a:lnTo>
                    <a:pt x="98640" y="0"/>
                  </a:lnTo>
                  <a:lnTo>
                    <a:pt x="94068" y="3048"/>
                  </a:lnTo>
                  <a:lnTo>
                    <a:pt x="94068" y="19812"/>
                  </a:lnTo>
                  <a:lnTo>
                    <a:pt x="98640" y="24384"/>
                  </a:lnTo>
                  <a:lnTo>
                    <a:pt x="112356" y="24384"/>
                  </a:lnTo>
                  <a:lnTo>
                    <a:pt x="116928" y="22860"/>
                  </a:lnTo>
                  <a:lnTo>
                    <a:pt x="121500" y="18288"/>
                  </a:lnTo>
                  <a:lnTo>
                    <a:pt x="123024" y="15240"/>
                  </a:lnTo>
                  <a:lnTo>
                    <a:pt x="123024" y="3048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2" name="object 62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2123122" y="4907565"/>
              <a:ext cx="86963" cy="94678"/>
            </a:xfrm>
            <a:prstGeom prst="rect">
              <a:avLst/>
            </a:prstGeom>
          </p:spPr>
        </p:pic>
      </p:grpSp>
      <p:grpSp>
        <p:nvGrpSpPr>
          <p:cNvPr id="63" name="object 63"/>
          <p:cNvGrpSpPr/>
          <p:nvPr/>
        </p:nvGrpSpPr>
        <p:grpSpPr>
          <a:xfrm>
            <a:off x="2231517" y="4872418"/>
            <a:ext cx="635000" cy="133350"/>
            <a:chOff x="2231517" y="4872418"/>
            <a:chExt cx="635000" cy="133350"/>
          </a:xfrm>
        </p:grpSpPr>
        <p:pic>
          <p:nvPicPr>
            <p:cNvPr id="64" name="object 64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2344388" y="4907565"/>
              <a:ext cx="86963" cy="94678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2231517" y="4906142"/>
              <a:ext cx="83915" cy="99149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2454211" y="4872418"/>
              <a:ext cx="123634" cy="132873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2602230" y="4906041"/>
              <a:ext cx="263937" cy="99250"/>
            </a:xfrm>
            <a:prstGeom prst="rect">
              <a:avLst/>
            </a:prstGeom>
          </p:spPr>
        </p:pic>
      </p:grpSp>
      <p:grpSp>
        <p:nvGrpSpPr>
          <p:cNvPr id="68" name="object 68"/>
          <p:cNvGrpSpPr/>
          <p:nvPr/>
        </p:nvGrpSpPr>
        <p:grpSpPr>
          <a:xfrm>
            <a:off x="2930271" y="4872418"/>
            <a:ext cx="201930" cy="133350"/>
            <a:chOff x="2930271" y="4872418"/>
            <a:chExt cx="201930" cy="133350"/>
          </a:xfrm>
        </p:grpSpPr>
        <p:pic>
          <p:nvPicPr>
            <p:cNvPr id="69" name="object 69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2930271" y="4872418"/>
              <a:ext cx="88487" cy="132873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3044666" y="4907566"/>
              <a:ext cx="86963" cy="97726"/>
            </a:xfrm>
            <a:prstGeom prst="rect">
              <a:avLst/>
            </a:prstGeom>
          </p:spPr>
        </p:pic>
      </p:grpSp>
      <p:grpSp>
        <p:nvGrpSpPr>
          <p:cNvPr id="71" name="object 71"/>
          <p:cNvGrpSpPr/>
          <p:nvPr/>
        </p:nvGrpSpPr>
        <p:grpSpPr>
          <a:xfrm>
            <a:off x="3200304" y="4870703"/>
            <a:ext cx="880744" cy="134620"/>
            <a:chOff x="3200304" y="4870703"/>
            <a:chExt cx="880744" cy="134620"/>
          </a:xfrm>
        </p:grpSpPr>
        <p:pic>
          <p:nvPicPr>
            <p:cNvPr id="72" name="object 72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3200304" y="4880038"/>
              <a:ext cx="102203" cy="122205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3323844" y="4906041"/>
              <a:ext cx="273176" cy="99250"/>
            </a:xfrm>
            <a:prstGeom prst="rect">
              <a:avLst/>
            </a:prstGeom>
          </p:spPr>
        </p:pic>
        <p:sp>
          <p:nvSpPr>
            <p:cNvPr id="74" name="object 74"/>
            <p:cNvSpPr/>
            <p:nvPr/>
          </p:nvSpPr>
          <p:spPr>
            <a:xfrm>
              <a:off x="3625977" y="4907565"/>
              <a:ext cx="61594" cy="95250"/>
            </a:xfrm>
            <a:custGeom>
              <a:avLst/>
              <a:gdLst/>
              <a:ahLst/>
              <a:cxnLst/>
              <a:rect l="l" t="t" r="r" b="b"/>
              <a:pathLst>
                <a:path w="61595" h="95250">
                  <a:moveTo>
                    <a:pt x="0" y="94678"/>
                  </a:moveTo>
                  <a:lnTo>
                    <a:pt x="0" y="1524"/>
                  </a:lnTo>
                  <a:lnTo>
                    <a:pt x="19811" y="1524"/>
                  </a:lnTo>
                  <a:lnTo>
                    <a:pt x="22859" y="16764"/>
                  </a:lnTo>
                  <a:lnTo>
                    <a:pt x="24383" y="16764"/>
                  </a:lnTo>
                  <a:lnTo>
                    <a:pt x="30479" y="7620"/>
                  </a:lnTo>
                  <a:lnTo>
                    <a:pt x="36575" y="4572"/>
                  </a:lnTo>
                  <a:lnTo>
                    <a:pt x="41243" y="1524"/>
                  </a:lnTo>
                  <a:lnTo>
                    <a:pt x="47339" y="0"/>
                  </a:lnTo>
                  <a:lnTo>
                    <a:pt x="51911" y="0"/>
                  </a:lnTo>
                  <a:lnTo>
                    <a:pt x="61055" y="0"/>
                  </a:lnTo>
                  <a:lnTo>
                    <a:pt x="59531" y="24384"/>
                  </a:lnTo>
                  <a:lnTo>
                    <a:pt x="56483" y="22859"/>
                  </a:lnTo>
                  <a:lnTo>
                    <a:pt x="42767" y="22859"/>
                  </a:lnTo>
                  <a:lnTo>
                    <a:pt x="36575" y="25908"/>
                  </a:lnTo>
                  <a:lnTo>
                    <a:pt x="32003" y="28956"/>
                  </a:lnTo>
                  <a:lnTo>
                    <a:pt x="27431" y="33528"/>
                  </a:lnTo>
                  <a:lnTo>
                    <a:pt x="25907" y="39624"/>
                  </a:lnTo>
                  <a:lnTo>
                    <a:pt x="25907" y="94678"/>
                  </a:lnTo>
                  <a:lnTo>
                    <a:pt x="0" y="94678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5" name="object 75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3708368" y="4907565"/>
              <a:ext cx="158686" cy="97726"/>
            </a:xfrm>
            <a:prstGeom prst="rect">
              <a:avLst/>
            </a:prstGeom>
          </p:spPr>
        </p:pic>
        <p:sp>
          <p:nvSpPr>
            <p:cNvPr id="76" name="object 76"/>
            <p:cNvSpPr/>
            <p:nvPr/>
          </p:nvSpPr>
          <p:spPr>
            <a:xfrm>
              <a:off x="3887711" y="4870716"/>
              <a:ext cx="193040" cy="134620"/>
            </a:xfrm>
            <a:custGeom>
              <a:avLst/>
              <a:gdLst/>
              <a:ahLst/>
              <a:cxnLst/>
              <a:rect l="l" t="t" r="r" b="b"/>
              <a:pathLst>
                <a:path w="193039" h="134620">
                  <a:moveTo>
                    <a:pt x="25908" y="0"/>
                  </a:moveTo>
                  <a:lnTo>
                    <a:pt x="0" y="0"/>
                  </a:lnTo>
                  <a:lnTo>
                    <a:pt x="0" y="131064"/>
                  </a:lnTo>
                  <a:lnTo>
                    <a:pt x="25908" y="131064"/>
                  </a:lnTo>
                  <a:lnTo>
                    <a:pt x="25908" y="0"/>
                  </a:lnTo>
                  <a:close/>
                </a:path>
                <a:path w="193039" h="134620">
                  <a:moveTo>
                    <a:pt x="83832" y="0"/>
                  </a:moveTo>
                  <a:lnTo>
                    <a:pt x="57912" y="0"/>
                  </a:lnTo>
                  <a:lnTo>
                    <a:pt x="57912" y="131064"/>
                  </a:lnTo>
                  <a:lnTo>
                    <a:pt x="83832" y="131064"/>
                  </a:lnTo>
                  <a:lnTo>
                    <a:pt x="83832" y="0"/>
                  </a:lnTo>
                  <a:close/>
                </a:path>
                <a:path w="193039" h="134620">
                  <a:moveTo>
                    <a:pt x="192887" y="74955"/>
                  </a:moveTo>
                  <a:lnTo>
                    <a:pt x="191363" y="65811"/>
                  </a:lnTo>
                  <a:lnTo>
                    <a:pt x="186791" y="59715"/>
                  </a:lnTo>
                  <a:lnTo>
                    <a:pt x="183743" y="52095"/>
                  </a:lnTo>
                  <a:lnTo>
                    <a:pt x="177647" y="45999"/>
                  </a:lnTo>
                  <a:lnTo>
                    <a:pt x="171551" y="41427"/>
                  </a:lnTo>
                  <a:lnTo>
                    <a:pt x="166979" y="39598"/>
                  </a:lnTo>
                  <a:lnTo>
                    <a:pt x="166979" y="74955"/>
                  </a:lnTo>
                  <a:lnTo>
                    <a:pt x="166979" y="94869"/>
                  </a:lnTo>
                  <a:lnTo>
                    <a:pt x="165455" y="100965"/>
                  </a:lnTo>
                  <a:lnTo>
                    <a:pt x="159359" y="110109"/>
                  </a:lnTo>
                  <a:lnTo>
                    <a:pt x="154787" y="113157"/>
                  </a:lnTo>
                  <a:lnTo>
                    <a:pt x="141071" y="113157"/>
                  </a:lnTo>
                  <a:lnTo>
                    <a:pt x="134975" y="110109"/>
                  </a:lnTo>
                  <a:lnTo>
                    <a:pt x="128879" y="100965"/>
                  </a:lnTo>
                  <a:lnTo>
                    <a:pt x="127355" y="94869"/>
                  </a:lnTo>
                  <a:lnTo>
                    <a:pt x="127355" y="74955"/>
                  </a:lnTo>
                  <a:lnTo>
                    <a:pt x="128879" y="68859"/>
                  </a:lnTo>
                  <a:lnTo>
                    <a:pt x="134975" y="59715"/>
                  </a:lnTo>
                  <a:lnTo>
                    <a:pt x="139547" y="56667"/>
                  </a:lnTo>
                  <a:lnTo>
                    <a:pt x="153263" y="56667"/>
                  </a:lnTo>
                  <a:lnTo>
                    <a:pt x="159359" y="59715"/>
                  </a:lnTo>
                  <a:lnTo>
                    <a:pt x="165455" y="68859"/>
                  </a:lnTo>
                  <a:lnTo>
                    <a:pt x="166979" y="74955"/>
                  </a:lnTo>
                  <a:lnTo>
                    <a:pt x="166979" y="39598"/>
                  </a:lnTo>
                  <a:lnTo>
                    <a:pt x="163931" y="38379"/>
                  </a:lnTo>
                  <a:lnTo>
                    <a:pt x="156311" y="36855"/>
                  </a:lnTo>
                  <a:lnTo>
                    <a:pt x="147167" y="36855"/>
                  </a:lnTo>
                  <a:lnTo>
                    <a:pt x="108419" y="56235"/>
                  </a:lnTo>
                  <a:lnTo>
                    <a:pt x="101358" y="84201"/>
                  </a:lnTo>
                  <a:lnTo>
                    <a:pt x="101663" y="91884"/>
                  </a:lnTo>
                  <a:lnTo>
                    <a:pt x="102692" y="98869"/>
                  </a:lnTo>
                  <a:lnTo>
                    <a:pt x="104597" y="105029"/>
                  </a:lnTo>
                  <a:lnTo>
                    <a:pt x="107454" y="110109"/>
                  </a:lnTo>
                  <a:lnTo>
                    <a:pt x="110502" y="117729"/>
                  </a:lnTo>
                  <a:lnTo>
                    <a:pt x="116687" y="123825"/>
                  </a:lnTo>
                  <a:lnTo>
                    <a:pt x="122783" y="128485"/>
                  </a:lnTo>
                  <a:lnTo>
                    <a:pt x="127355" y="130314"/>
                  </a:lnTo>
                  <a:lnTo>
                    <a:pt x="138023" y="134581"/>
                  </a:lnTo>
                  <a:lnTo>
                    <a:pt x="147167" y="134581"/>
                  </a:lnTo>
                  <a:lnTo>
                    <a:pt x="157124" y="133718"/>
                  </a:lnTo>
                  <a:lnTo>
                    <a:pt x="189649" y="104775"/>
                  </a:lnTo>
                  <a:lnTo>
                    <a:pt x="192887" y="84201"/>
                  </a:lnTo>
                  <a:lnTo>
                    <a:pt x="192887" y="74955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7" name="object 77"/>
          <p:cNvGrpSpPr/>
          <p:nvPr/>
        </p:nvGrpSpPr>
        <p:grpSpPr>
          <a:xfrm>
            <a:off x="4147756" y="4872418"/>
            <a:ext cx="1082040" cy="133350"/>
            <a:chOff x="4147756" y="4872418"/>
            <a:chExt cx="1082040" cy="133350"/>
          </a:xfrm>
        </p:grpSpPr>
        <p:pic>
          <p:nvPicPr>
            <p:cNvPr id="78" name="object 78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4147756" y="4878514"/>
              <a:ext cx="93059" cy="126777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4260722" y="4907565"/>
              <a:ext cx="90011" cy="97726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4372070" y="4907565"/>
              <a:ext cx="143446" cy="94678"/>
            </a:xfrm>
            <a:prstGeom prst="rect">
              <a:avLst/>
            </a:prstGeom>
          </p:spPr>
        </p:pic>
        <p:pic>
          <p:nvPicPr>
            <p:cNvPr id="81" name="object 81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4544472" y="4909089"/>
              <a:ext cx="86963" cy="96202"/>
            </a:xfrm>
            <a:prstGeom prst="rect">
              <a:avLst/>
            </a:prstGeom>
          </p:spPr>
        </p:pic>
        <p:pic>
          <p:nvPicPr>
            <p:cNvPr id="82" name="object 82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4660391" y="4907565"/>
              <a:ext cx="86963" cy="94678"/>
            </a:xfrm>
            <a:prstGeom prst="rect">
              <a:avLst/>
            </a:prstGeom>
          </p:spPr>
        </p:pic>
        <p:pic>
          <p:nvPicPr>
            <p:cNvPr id="83" name="object 83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4773358" y="4872418"/>
              <a:ext cx="106775" cy="132873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4899945" y="4906041"/>
              <a:ext cx="83915" cy="99250"/>
            </a:xfrm>
            <a:prstGeom prst="rect">
              <a:avLst/>
            </a:prstGeom>
          </p:spPr>
        </p:pic>
        <p:pic>
          <p:nvPicPr>
            <p:cNvPr id="85" name="object 85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5012816" y="4872418"/>
              <a:ext cx="100679" cy="129825"/>
            </a:xfrm>
            <a:prstGeom prst="rect">
              <a:avLst/>
            </a:prstGeom>
          </p:spPr>
        </p:pic>
        <p:pic>
          <p:nvPicPr>
            <p:cNvPr id="86" name="object 86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5137975" y="4907565"/>
              <a:ext cx="91535" cy="97726"/>
            </a:xfrm>
            <a:prstGeom prst="rect">
              <a:avLst/>
            </a:prstGeom>
          </p:spPr>
        </p:pic>
      </p:grpSp>
      <p:grpSp>
        <p:nvGrpSpPr>
          <p:cNvPr id="87" name="object 87"/>
          <p:cNvGrpSpPr/>
          <p:nvPr/>
        </p:nvGrpSpPr>
        <p:grpSpPr>
          <a:xfrm>
            <a:off x="974312" y="5420581"/>
            <a:ext cx="426084" cy="165100"/>
            <a:chOff x="974312" y="5420581"/>
            <a:chExt cx="426084" cy="165100"/>
          </a:xfrm>
        </p:grpSpPr>
        <p:pic>
          <p:nvPicPr>
            <p:cNvPr id="88" name="object 88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974312" y="5428202"/>
              <a:ext cx="204406" cy="157257"/>
            </a:xfrm>
            <a:prstGeom prst="rect">
              <a:avLst/>
            </a:prstGeom>
          </p:spPr>
        </p:pic>
        <p:pic>
          <p:nvPicPr>
            <p:cNvPr id="89" name="object 89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1204626" y="5458777"/>
              <a:ext cx="87058" cy="96202"/>
            </a:xfrm>
            <a:prstGeom prst="rect">
              <a:avLst/>
            </a:prstGeom>
          </p:spPr>
        </p:pic>
        <p:pic>
          <p:nvPicPr>
            <p:cNvPr id="90" name="object 90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1314545" y="5420581"/>
              <a:ext cx="85439" cy="134397"/>
            </a:xfrm>
            <a:prstGeom prst="rect">
              <a:avLst/>
            </a:prstGeom>
          </p:spPr>
        </p:pic>
      </p:grpSp>
      <p:grpSp>
        <p:nvGrpSpPr>
          <p:cNvPr id="91" name="object 91"/>
          <p:cNvGrpSpPr/>
          <p:nvPr/>
        </p:nvGrpSpPr>
        <p:grpSpPr>
          <a:xfrm>
            <a:off x="1461039" y="5457253"/>
            <a:ext cx="179070" cy="97790"/>
            <a:chOff x="1461039" y="5457253"/>
            <a:chExt cx="179070" cy="97790"/>
          </a:xfrm>
        </p:grpSpPr>
        <p:pic>
          <p:nvPicPr>
            <p:cNvPr id="92" name="object 92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1461039" y="5457253"/>
              <a:ext cx="86963" cy="97726"/>
            </a:xfrm>
            <a:prstGeom prst="rect">
              <a:avLst/>
            </a:prstGeom>
          </p:spPr>
        </p:pic>
        <p:pic>
          <p:nvPicPr>
            <p:cNvPr id="93" name="object 93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1567815" y="5457253"/>
              <a:ext cx="71723" cy="97726"/>
            </a:xfrm>
            <a:prstGeom prst="rect">
              <a:avLst/>
            </a:prstGeom>
          </p:spPr>
        </p:pic>
      </p:grpSp>
      <p:grpSp>
        <p:nvGrpSpPr>
          <p:cNvPr id="94" name="object 94"/>
          <p:cNvGrpSpPr/>
          <p:nvPr/>
        </p:nvGrpSpPr>
        <p:grpSpPr>
          <a:xfrm>
            <a:off x="1690116" y="5428202"/>
            <a:ext cx="485140" cy="142240"/>
            <a:chOff x="1690116" y="5428202"/>
            <a:chExt cx="485140" cy="142240"/>
          </a:xfrm>
        </p:grpSpPr>
        <p:pic>
          <p:nvPicPr>
            <p:cNvPr id="95" name="object 95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1703546" y="5428202"/>
              <a:ext cx="93059" cy="126777"/>
            </a:xfrm>
            <a:prstGeom prst="rect">
              <a:avLst/>
            </a:prstGeom>
          </p:spPr>
        </p:pic>
        <p:pic>
          <p:nvPicPr>
            <p:cNvPr id="96" name="object 96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1824132" y="5429726"/>
              <a:ext cx="102203" cy="123729"/>
            </a:xfrm>
            <a:prstGeom prst="rect">
              <a:avLst/>
            </a:prstGeom>
          </p:spPr>
        </p:pic>
        <p:pic>
          <p:nvPicPr>
            <p:cNvPr id="97" name="object 97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1955641" y="5428202"/>
              <a:ext cx="208724" cy="126777"/>
            </a:xfrm>
            <a:prstGeom prst="rect">
              <a:avLst/>
            </a:prstGeom>
          </p:spPr>
        </p:pic>
        <p:sp>
          <p:nvSpPr>
            <p:cNvPr id="98" name="object 98"/>
            <p:cNvSpPr/>
            <p:nvPr/>
          </p:nvSpPr>
          <p:spPr>
            <a:xfrm>
              <a:off x="1690116" y="5561076"/>
              <a:ext cx="485140" cy="9525"/>
            </a:xfrm>
            <a:custGeom>
              <a:avLst/>
              <a:gdLst/>
              <a:ahLst/>
              <a:cxnLst/>
              <a:rect l="l" t="t" r="r" b="b"/>
              <a:pathLst>
                <a:path w="485139" h="9525">
                  <a:moveTo>
                    <a:pt x="0" y="9143"/>
                  </a:moveTo>
                  <a:lnTo>
                    <a:pt x="0" y="0"/>
                  </a:lnTo>
                  <a:lnTo>
                    <a:pt x="484632" y="0"/>
                  </a:lnTo>
                  <a:lnTo>
                    <a:pt x="484632" y="9143"/>
                  </a:lnTo>
                  <a:lnTo>
                    <a:pt x="0" y="9143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99" name="object 99"/>
          <p:cNvPicPr/>
          <p:nvPr/>
        </p:nvPicPr>
        <p:blipFill>
          <a:blip r:embed="rId54" cstate="print"/>
          <a:stretch>
            <a:fillRect/>
          </a:stretch>
        </p:blipFill>
        <p:spPr>
          <a:xfrm>
            <a:off x="259079" y="326136"/>
            <a:ext cx="344424" cy="233171"/>
          </a:xfrm>
          <a:prstGeom prst="rect">
            <a:avLst/>
          </a:prstGeom>
        </p:spPr>
      </p:pic>
      <p:grpSp>
        <p:nvGrpSpPr>
          <p:cNvPr id="100" name="object 100"/>
          <p:cNvGrpSpPr/>
          <p:nvPr/>
        </p:nvGrpSpPr>
        <p:grpSpPr>
          <a:xfrm>
            <a:off x="943736" y="2021681"/>
            <a:ext cx="461009" cy="127000"/>
            <a:chOff x="943736" y="2021681"/>
            <a:chExt cx="461009" cy="127000"/>
          </a:xfrm>
        </p:grpSpPr>
        <p:pic>
          <p:nvPicPr>
            <p:cNvPr id="101" name="object 101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943736" y="2021681"/>
              <a:ext cx="93059" cy="126682"/>
            </a:xfrm>
            <a:prstGeom prst="rect">
              <a:avLst/>
            </a:prstGeom>
          </p:spPr>
        </p:pic>
        <p:pic>
          <p:nvPicPr>
            <p:cNvPr id="102" name="object 102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1056703" y="2053685"/>
              <a:ext cx="234981" cy="94678"/>
            </a:xfrm>
            <a:prstGeom prst="rect">
              <a:avLst/>
            </a:prstGeom>
          </p:spPr>
        </p:pic>
        <p:pic>
          <p:nvPicPr>
            <p:cNvPr id="103" name="object 103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1319117" y="2053685"/>
              <a:ext cx="85439" cy="94678"/>
            </a:xfrm>
            <a:prstGeom prst="rect">
              <a:avLst/>
            </a:prstGeom>
          </p:spPr>
        </p:pic>
      </p:grpSp>
      <p:pic>
        <p:nvPicPr>
          <p:cNvPr id="104" name="object 104"/>
          <p:cNvPicPr/>
          <p:nvPr/>
        </p:nvPicPr>
        <p:blipFill>
          <a:blip r:embed="rId58" cstate="print"/>
          <a:stretch>
            <a:fillRect/>
          </a:stretch>
        </p:blipFill>
        <p:spPr>
          <a:xfrm>
            <a:off x="1479327" y="2020061"/>
            <a:ext cx="936783" cy="168021"/>
          </a:xfrm>
          <a:prstGeom prst="rect">
            <a:avLst/>
          </a:prstGeom>
        </p:spPr>
      </p:pic>
      <p:grpSp>
        <p:nvGrpSpPr>
          <p:cNvPr id="105" name="object 105"/>
          <p:cNvGrpSpPr/>
          <p:nvPr/>
        </p:nvGrpSpPr>
        <p:grpSpPr>
          <a:xfrm>
            <a:off x="2483262" y="2015585"/>
            <a:ext cx="183515" cy="133350"/>
            <a:chOff x="2483262" y="2015585"/>
            <a:chExt cx="183515" cy="133350"/>
          </a:xfrm>
        </p:grpSpPr>
        <p:pic>
          <p:nvPicPr>
            <p:cNvPr id="106" name="object 106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2483262" y="2015585"/>
              <a:ext cx="80867" cy="132778"/>
            </a:xfrm>
            <a:prstGeom prst="rect">
              <a:avLst/>
            </a:prstGeom>
          </p:spPr>
        </p:pic>
        <p:pic>
          <p:nvPicPr>
            <p:cNvPr id="107" name="object 107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2588514" y="2053685"/>
              <a:ext cx="77819" cy="94678"/>
            </a:xfrm>
            <a:prstGeom prst="rect">
              <a:avLst/>
            </a:prstGeom>
          </p:spPr>
        </p:pic>
      </p:grpSp>
      <p:grpSp>
        <p:nvGrpSpPr>
          <p:cNvPr id="108" name="object 108"/>
          <p:cNvGrpSpPr/>
          <p:nvPr/>
        </p:nvGrpSpPr>
        <p:grpSpPr>
          <a:xfrm>
            <a:off x="2732532" y="2016251"/>
            <a:ext cx="117475" cy="132715"/>
            <a:chOff x="2732532" y="2016251"/>
            <a:chExt cx="117475" cy="132715"/>
          </a:xfrm>
        </p:grpSpPr>
        <p:sp>
          <p:nvSpPr>
            <p:cNvPr id="109" name="object 109"/>
            <p:cNvSpPr/>
            <p:nvPr/>
          </p:nvSpPr>
          <p:spPr>
            <a:xfrm>
              <a:off x="2732532" y="2016251"/>
              <a:ext cx="15240" cy="131445"/>
            </a:xfrm>
            <a:custGeom>
              <a:avLst/>
              <a:gdLst/>
              <a:ahLst/>
              <a:cxnLst/>
              <a:rect l="l" t="t" r="r" b="b"/>
              <a:pathLst>
                <a:path w="15239" h="131444">
                  <a:moveTo>
                    <a:pt x="0" y="131064"/>
                  </a:moveTo>
                  <a:lnTo>
                    <a:pt x="0" y="0"/>
                  </a:lnTo>
                  <a:lnTo>
                    <a:pt x="15239" y="0"/>
                  </a:lnTo>
                  <a:lnTo>
                    <a:pt x="15239" y="131064"/>
                  </a:lnTo>
                  <a:lnTo>
                    <a:pt x="0" y="131064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0" name="object 110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2776156" y="2053685"/>
              <a:ext cx="73247" cy="94678"/>
            </a:xfrm>
            <a:prstGeom prst="rect">
              <a:avLst/>
            </a:prstGeom>
          </p:spPr>
        </p:pic>
      </p:grpSp>
      <p:grpSp>
        <p:nvGrpSpPr>
          <p:cNvPr id="111" name="object 111"/>
          <p:cNvGrpSpPr/>
          <p:nvPr/>
        </p:nvGrpSpPr>
        <p:grpSpPr>
          <a:xfrm>
            <a:off x="2923032" y="2015585"/>
            <a:ext cx="820419" cy="133350"/>
            <a:chOff x="2923032" y="2015585"/>
            <a:chExt cx="820419" cy="133350"/>
          </a:xfrm>
        </p:grpSpPr>
        <p:sp>
          <p:nvSpPr>
            <p:cNvPr id="112" name="object 112"/>
            <p:cNvSpPr/>
            <p:nvPr/>
          </p:nvSpPr>
          <p:spPr>
            <a:xfrm>
              <a:off x="2923032" y="2023871"/>
              <a:ext cx="15240" cy="123825"/>
            </a:xfrm>
            <a:custGeom>
              <a:avLst/>
              <a:gdLst/>
              <a:ahLst/>
              <a:cxnLst/>
              <a:rect l="l" t="t" r="r" b="b"/>
              <a:pathLst>
                <a:path w="15239" h="123825">
                  <a:moveTo>
                    <a:pt x="0" y="123444"/>
                  </a:moveTo>
                  <a:lnTo>
                    <a:pt x="0" y="0"/>
                  </a:lnTo>
                  <a:lnTo>
                    <a:pt x="15239" y="0"/>
                  </a:lnTo>
                  <a:lnTo>
                    <a:pt x="15239" y="123444"/>
                  </a:lnTo>
                  <a:lnTo>
                    <a:pt x="0" y="123444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3" name="object 113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2969895" y="2053685"/>
              <a:ext cx="77819" cy="93154"/>
            </a:xfrm>
            <a:prstGeom prst="rect">
              <a:avLst/>
            </a:prstGeom>
          </p:spPr>
        </p:pic>
        <p:pic>
          <p:nvPicPr>
            <p:cNvPr id="114" name="object 114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3070669" y="2033873"/>
              <a:ext cx="131159" cy="114490"/>
            </a:xfrm>
            <a:prstGeom prst="rect">
              <a:avLst/>
            </a:prstGeom>
          </p:spPr>
        </p:pic>
        <p:pic>
          <p:nvPicPr>
            <p:cNvPr id="115" name="object 115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3223164" y="2020062"/>
              <a:ext cx="83915" cy="128301"/>
            </a:xfrm>
            <a:prstGeom prst="rect">
              <a:avLst/>
            </a:prstGeom>
          </p:spPr>
        </p:pic>
        <p:pic>
          <p:nvPicPr>
            <p:cNvPr id="116" name="object 116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3330035" y="2055209"/>
              <a:ext cx="76200" cy="93154"/>
            </a:xfrm>
            <a:prstGeom prst="rect">
              <a:avLst/>
            </a:prstGeom>
          </p:spPr>
        </p:pic>
        <p:pic>
          <p:nvPicPr>
            <p:cNvPr id="117" name="object 117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3432238" y="2020062"/>
              <a:ext cx="102203" cy="128301"/>
            </a:xfrm>
            <a:prstGeom prst="rect">
              <a:avLst/>
            </a:prstGeom>
          </p:spPr>
        </p:pic>
        <p:pic>
          <p:nvPicPr>
            <p:cNvPr id="118" name="object 118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3555777" y="2015585"/>
              <a:ext cx="83915" cy="132778"/>
            </a:xfrm>
            <a:prstGeom prst="rect">
              <a:avLst/>
            </a:prstGeom>
          </p:spPr>
        </p:pic>
        <p:pic>
          <p:nvPicPr>
            <p:cNvPr id="119" name="object 119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3667220" y="2053685"/>
              <a:ext cx="76200" cy="93154"/>
            </a:xfrm>
            <a:prstGeom prst="rect">
              <a:avLst/>
            </a:prstGeom>
          </p:spPr>
        </p:pic>
      </p:grpSp>
      <p:grpSp>
        <p:nvGrpSpPr>
          <p:cNvPr id="120" name="object 120"/>
          <p:cNvGrpSpPr/>
          <p:nvPr/>
        </p:nvGrpSpPr>
        <p:grpSpPr>
          <a:xfrm>
            <a:off x="3824128" y="2020157"/>
            <a:ext cx="810895" cy="128270"/>
            <a:chOff x="3824128" y="2020157"/>
            <a:chExt cx="810895" cy="128270"/>
          </a:xfrm>
        </p:grpSpPr>
        <p:pic>
          <p:nvPicPr>
            <p:cNvPr id="121" name="object 121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3824128" y="2020157"/>
              <a:ext cx="103981" cy="126682"/>
            </a:xfrm>
            <a:prstGeom prst="rect">
              <a:avLst/>
            </a:prstGeom>
          </p:spPr>
        </p:pic>
        <p:pic>
          <p:nvPicPr>
            <p:cNvPr id="122" name="object 122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3952494" y="2053685"/>
              <a:ext cx="77819" cy="93154"/>
            </a:xfrm>
            <a:prstGeom prst="rect">
              <a:avLst/>
            </a:prstGeom>
          </p:spPr>
        </p:pic>
        <p:pic>
          <p:nvPicPr>
            <p:cNvPr id="123" name="object 123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4053268" y="2053685"/>
              <a:ext cx="73152" cy="94678"/>
            </a:xfrm>
            <a:prstGeom prst="rect">
              <a:avLst/>
            </a:prstGeom>
          </p:spPr>
        </p:pic>
        <p:pic>
          <p:nvPicPr>
            <p:cNvPr id="124" name="object 124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4158424" y="2053685"/>
              <a:ext cx="76295" cy="93154"/>
            </a:xfrm>
            <a:prstGeom prst="rect">
              <a:avLst/>
            </a:prstGeom>
          </p:spPr>
        </p:pic>
        <p:pic>
          <p:nvPicPr>
            <p:cNvPr id="125" name="object 125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4259198" y="2053685"/>
              <a:ext cx="67151" cy="94678"/>
            </a:xfrm>
            <a:prstGeom prst="rect">
              <a:avLst/>
            </a:prstGeom>
          </p:spPr>
        </p:pic>
        <p:sp>
          <p:nvSpPr>
            <p:cNvPr id="126" name="object 126"/>
            <p:cNvSpPr/>
            <p:nvPr/>
          </p:nvSpPr>
          <p:spPr>
            <a:xfrm>
              <a:off x="4353782" y="2020157"/>
              <a:ext cx="15240" cy="127000"/>
            </a:xfrm>
            <a:custGeom>
              <a:avLst/>
              <a:gdLst/>
              <a:ahLst/>
              <a:cxnLst/>
              <a:rect l="l" t="t" r="r" b="b"/>
              <a:pathLst>
                <a:path w="15239" h="127000">
                  <a:moveTo>
                    <a:pt x="0" y="126682"/>
                  </a:moveTo>
                  <a:lnTo>
                    <a:pt x="0" y="35052"/>
                  </a:lnTo>
                  <a:lnTo>
                    <a:pt x="15240" y="35052"/>
                  </a:lnTo>
                  <a:lnTo>
                    <a:pt x="15240" y="126682"/>
                  </a:lnTo>
                  <a:lnTo>
                    <a:pt x="0" y="126682"/>
                  </a:lnTo>
                  <a:close/>
                </a:path>
                <a:path w="15239" h="127000">
                  <a:moveTo>
                    <a:pt x="0" y="15240"/>
                  </a:moveTo>
                  <a:lnTo>
                    <a:pt x="0" y="4572"/>
                  </a:lnTo>
                  <a:lnTo>
                    <a:pt x="4572" y="0"/>
                  </a:lnTo>
                  <a:lnTo>
                    <a:pt x="9144" y="0"/>
                  </a:lnTo>
                  <a:lnTo>
                    <a:pt x="12192" y="1524"/>
                  </a:lnTo>
                  <a:lnTo>
                    <a:pt x="15240" y="4572"/>
                  </a:lnTo>
                  <a:lnTo>
                    <a:pt x="15240" y="15240"/>
                  </a:lnTo>
                  <a:lnTo>
                    <a:pt x="12192" y="18288"/>
                  </a:lnTo>
                  <a:lnTo>
                    <a:pt x="3048" y="18288"/>
                  </a:lnTo>
                  <a:lnTo>
                    <a:pt x="0" y="15240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7" name="object 127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4390453" y="2053685"/>
              <a:ext cx="77819" cy="94678"/>
            </a:xfrm>
            <a:prstGeom prst="rect">
              <a:avLst/>
            </a:prstGeom>
          </p:spPr>
        </p:pic>
        <p:pic>
          <p:nvPicPr>
            <p:cNvPr id="128" name="object 128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4494085" y="2053685"/>
              <a:ext cx="140398" cy="94678"/>
            </a:xfrm>
            <a:prstGeom prst="rect">
              <a:avLst/>
            </a:prstGeom>
          </p:spPr>
        </p:pic>
      </p:grpSp>
      <p:grpSp>
        <p:nvGrpSpPr>
          <p:cNvPr id="129" name="object 129"/>
          <p:cNvGrpSpPr/>
          <p:nvPr/>
        </p:nvGrpSpPr>
        <p:grpSpPr>
          <a:xfrm>
            <a:off x="4701635" y="2015585"/>
            <a:ext cx="184785" cy="133350"/>
            <a:chOff x="4701635" y="2015585"/>
            <a:chExt cx="184785" cy="133350"/>
          </a:xfrm>
        </p:grpSpPr>
        <p:pic>
          <p:nvPicPr>
            <p:cNvPr id="130" name="object 130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4701635" y="2015585"/>
              <a:ext cx="80867" cy="132778"/>
            </a:xfrm>
            <a:prstGeom prst="rect">
              <a:avLst/>
            </a:prstGeom>
          </p:spPr>
        </p:pic>
        <p:pic>
          <p:nvPicPr>
            <p:cNvPr id="131" name="object 131"/>
            <p:cNvPicPr/>
            <p:nvPr/>
          </p:nvPicPr>
          <p:blipFill>
            <a:blip r:embed="rId76" cstate="print"/>
            <a:stretch>
              <a:fillRect/>
            </a:stretch>
          </p:blipFill>
          <p:spPr>
            <a:xfrm>
              <a:off x="4808410" y="2053685"/>
              <a:ext cx="77819" cy="94678"/>
            </a:xfrm>
            <a:prstGeom prst="rect">
              <a:avLst/>
            </a:prstGeom>
          </p:spPr>
        </p:pic>
      </p:grpSp>
      <p:grpSp>
        <p:nvGrpSpPr>
          <p:cNvPr id="132" name="object 132"/>
          <p:cNvGrpSpPr/>
          <p:nvPr/>
        </p:nvGrpSpPr>
        <p:grpSpPr>
          <a:xfrm>
            <a:off x="949832" y="2328672"/>
            <a:ext cx="815340" cy="132715"/>
            <a:chOff x="949832" y="2328672"/>
            <a:chExt cx="815340" cy="132715"/>
          </a:xfrm>
        </p:grpSpPr>
        <p:pic>
          <p:nvPicPr>
            <p:cNvPr id="133" name="object 133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949832" y="2336196"/>
              <a:ext cx="97726" cy="123634"/>
            </a:xfrm>
            <a:prstGeom prst="rect">
              <a:avLst/>
            </a:prstGeom>
          </p:spPr>
        </p:pic>
        <p:pic>
          <p:nvPicPr>
            <p:cNvPr id="134" name="object 134"/>
            <p:cNvPicPr/>
            <p:nvPr/>
          </p:nvPicPr>
          <p:blipFill>
            <a:blip r:embed="rId78" cstate="print"/>
            <a:stretch>
              <a:fillRect/>
            </a:stretch>
          </p:blipFill>
          <p:spPr>
            <a:xfrm>
              <a:off x="1073467" y="2365248"/>
              <a:ext cx="77819" cy="96107"/>
            </a:xfrm>
            <a:prstGeom prst="rect">
              <a:avLst/>
            </a:prstGeom>
          </p:spPr>
        </p:pic>
        <p:pic>
          <p:nvPicPr>
            <p:cNvPr id="135" name="object 135"/>
            <p:cNvPicPr/>
            <p:nvPr/>
          </p:nvPicPr>
          <p:blipFill>
            <a:blip r:embed="rId79" cstate="print"/>
            <a:stretch>
              <a:fillRect/>
            </a:stretch>
          </p:blipFill>
          <p:spPr>
            <a:xfrm>
              <a:off x="1171099" y="2365152"/>
              <a:ext cx="155638" cy="96202"/>
            </a:xfrm>
            <a:prstGeom prst="rect">
              <a:avLst/>
            </a:prstGeom>
          </p:spPr>
        </p:pic>
        <p:pic>
          <p:nvPicPr>
            <p:cNvPr id="136" name="object 136"/>
            <p:cNvPicPr/>
            <p:nvPr/>
          </p:nvPicPr>
          <p:blipFill>
            <a:blip r:embed="rId80" cstate="print"/>
            <a:stretch>
              <a:fillRect/>
            </a:stretch>
          </p:blipFill>
          <p:spPr>
            <a:xfrm>
              <a:off x="1357217" y="2365247"/>
              <a:ext cx="218217" cy="96107"/>
            </a:xfrm>
            <a:prstGeom prst="rect">
              <a:avLst/>
            </a:prstGeom>
          </p:spPr>
        </p:pic>
        <p:sp>
          <p:nvSpPr>
            <p:cNvPr id="137" name="object 137"/>
            <p:cNvSpPr/>
            <p:nvPr/>
          </p:nvSpPr>
          <p:spPr>
            <a:xfrm>
              <a:off x="1601711" y="2328684"/>
              <a:ext cx="56515" cy="131445"/>
            </a:xfrm>
            <a:custGeom>
              <a:avLst/>
              <a:gdLst/>
              <a:ahLst/>
              <a:cxnLst/>
              <a:rect l="l" t="t" r="r" b="b"/>
              <a:pathLst>
                <a:path w="56514" h="131444">
                  <a:moveTo>
                    <a:pt x="15240" y="0"/>
                  </a:moveTo>
                  <a:lnTo>
                    <a:pt x="0" y="0"/>
                  </a:lnTo>
                  <a:lnTo>
                    <a:pt x="0" y="131051"/>
                  </a:lnTo>
                  <a:lnTo>
                    <a:pt x="15240" y="131051"/>
                  </a:lnTo>
                  <a:lnTo>
                    <a:pt x="15240" y="0"/>
                  </a:lnTo>
                  <a:close/>
                </a:path>
                <a:path w="56514" h="131444">
                  <a:moveTo>
                    <a:pt x="56388" y="0"/>
                  </a:moveTo>
                  <a:lnTo>
                    <a:pt x="41148" y="0"/>
                  </a:lnTo>
                  <a:lnTo>
                    <a:pt x="41148" y="131051"/>
                  </a:lnTo>
                  <a:lnTo>
                    <a:pt x="56388" y="131051"/>
                  </a:lnTo>
                  <a:lnTo>
                    <a:pt x="56388" y="0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8" name="object 138"/>
            <p:cNvPicPr/>
            <p:nvPr/>
          </p:nvPicPr>
          <p:blipFill>
            <a:blip r:embed="rId81" cstate="print"/>
            <a:stretch>
              <a:fillRect/>
            </a:stretch>
          </p:blipFill>
          <p:spPr>
            <a:xfrm>
              <a:off x="1679162" y="2365247"/>
              <a:ext cx="85439" cy="96107"/>
            </a:xfrm>
            <a:prstGeom prst="rect">
              <a:avLst/>
            </a:prstGeom>
          </p:spPr>
        </p:pic>
      </p:grpSp>
      <p:pic>
        <p:nvPicPr>
          <p:cNvPr id="139" name="object 139"/>
          <p:cNvPicPr/>
          <p:nvPr/>
        </p:nvPicPr>
        <p:blipFill>
          <a:blip r:embed="rId82" cstate="print"/>
          <a:stretch>
            <a:fillRect/>
          </a:stretch>
        </p:blipFill>
        <p:spPr>
          <a:xfrm>
            <a:off x="1836324" y="2333053"/>
            <a:ext cx="1324356" cy="152780"/>
          </a:xfrm>
          <a:prstGeom prst="rect">
            <a:avLst/>
          </a:prstGeom>
        </p:spPr>
      </p:pic>
      <p:sp>
        <p:nvSpPr>
          <p:cNvPr id="140" name="object 140"/>
          <p:cNvSpPr/>
          <p:nvPr/>
        </p:nvSpPr>
        <p:spPr>
          <a:xfrm>
            <a:off x="3207918" y="2336101"/>
            <a:ext cx="54610" cy="12700"/>
          </a:xfrm>
          <a:custGeom>
            <a:avLst/>
            <a:gdLst/>
            <a:ahLst/>
            <a:cxnLst/>
            <a:rect l="l" t="t" r="r" b="b"/>
            <a:pathLst>
              <a:path w="54610" h="12700">
                <a:moveTo>
                  <a:pt x="54610" y="0"/>
                </a:moveTo>
                <a:lnTo>
                  <a:pt x="52070" y="0"/>
                </a:lnTo>
                <a:lnTo>
                  <a:pt x="0" y="0"/>
                </a:lnTo>
                <a:lnTo>
                  <a:pt x="0" y="12293"/>
                </a:lnTo>
                <a:lnTo>
                  <a:pt x="52070" y="12293"/>
                </a:lnTo>
                <a:lnTo>
                  <a:pt x="54610" y="12293"/>
                </a:lnTo>
                <a:lnTo>
                  <a:pt x="54610" y="0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41" name="object 141"/>
          <p:cNvGrpSpPr/>
          <p:nvPr/>
        </p:nvGrpSpPr>
        <p:grpSpPr>
          <a:xfrm>
            <a:off x="3193954" y="2336101"/>
            <a:ext cx="201930" cy="149860"/>
            <a:chOff x="3193954" y="2336101"/>
            <a:chExt cx="201930" cy="149860"/>
          </a:xfrm>
        </p:grpSpPr>
        <p:sp>
          <p:nvSpPr>
            <p:cNvPr id="142" name="object 142"/>
            <p:cNvSpPr/>
            <p:nvPr/>
          </p:nvSpPr>
          <p:spPr>
            <a:xfrm>
              <a:off x="3193948" y="2336101"/>
              <a:ext cx="106045" cy="123825"/>
            </a:xfrm>
            <a:custGeom>
              <a:avLst/>
              <a:gdLst/>
              <a:ahLst/>
              <a:cxnLst/>
              <a:rect l="l" t="t" r="r" b="b"/>
              <a:pathLst>
                <a:path w="106045" h="123825">
                  <a:moveTo>
                    <a:pt x="66040" y="58102"/>
                  </a:moveTo>
                  <a:lnTo>
                    <a:pt x="13970" y="58102"/>
                  </a:lnTo>
                  <a:lnTo>
                    <a:pt x="13970" y="0"/>
                  </a:lnTo>
                  <a:lnTo>
                    <a:pt x="0" y="0"/>
                  </a:lnTo>
                  <a:lnTo>
                    <a:pt x="0" y="123736"/>
                  </a:lnTo>
                  <a:lnTo>
                    <a:pt x="13970" y="123736"/>
                  </a:lnTo>
                  <a:lnTo>
                    <a:pt x="13970" y="70294"/>
                  </a:lnTo>
                  <a:lnTo>
                    <a:pt x="66040" y="70294"/>
                  </a:lnTo>
                  <a:lnTo>
                    <a:pt x="66040" y="58102"/>
                  </a:lnTo>
                  <a:close/>
                </a:path>
                <a:path w="106045" h="123825">
                  <a:moveTo>
                    <a:pt x="105511" y="190"/>
                  </a:moveTo>
                  <a:lnTo>
                    <a:pt x="90258" y="190"/>
                  </a:lnTo>
                  <a:lnTo>
                    <a:pt x="90258" y="123634"/>
                  </a:lnTo>
                  <a:lnTo>
                    <a:pt x="105511" y="123634"/>
                  </a:lnTo>
                  <a:lnTo>
                    <a:pt x="105511" y="190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3" name="object 143"/>
            <p:cNvPicPr/>
            <p:nvPr/>
          </p:nvPicPr>
          <p:blipFill>
            <a:blip r:embed="rId83" cstate="print"/>
            <a:stretch>
              <a:fillRect/>
            </a:stretch>
          </p:blipFill>
          <p:spPr>
            <a:xfrm>
              <a:off x="3320795" y="2336196"/>
              <a:ext cx="74771" cy="149637"/>
            </a:xfrm>
            <a:prstGeom prst="rect">
              <a:avLst/>
            </a:prstGeom>
          </p:spPr>
        </p:pic>
      </p:grpSp>
      <p:pic>
        <p:nvPicPr>
          <p:cNvPr id="144" name="object 144"/>
          <p:cNvPicPr/>
          <p:nvPr/>
        </p:nvPicPr>
        <p:blipFill>
          <a:blip r:embed="rId84" cstate="print"/>
          <a:stretch>
            <a:fillRect/>
          </a:stretch>
        </p:blipFill>
        <p:spPr>
          <a:xfrm>
            <a:off x="3462718" y="2328576"/>
            <a:ext cx="1180909" cy="172497"/>
          </a:xfrm>
          <a:prstGeom prst="rect">
            <a:avLst/>
          </a:prstGeom>
        </p:spPr>
      </p:pic>
      <p:grpSp>
        <p:nvGrpSpPr>
          <p:cNvPr id="145" name="object 145"/>
          <p:cNvGrpSpPr/>
          <p:nvPr/>
        </p:nvGrpSpPr>
        <p:grpSpPr>
          <a:xfrm>
            <a:off x="4715351" y="2333053"/>
            <a:ext cx="903605" cy="128905"/>
            <a:chOff x="4715351" y="2333053"/>
            <a:chExt cx="903605" cy="128905"/>
          </a:xfrm>
        </p:grpSpPr>
        <p:sp>
          <p:nvSpPr>
            <p:cNvPr id="146" name="object 146"/>
            <p:cNvSpPr/>
            <p:nvPr/>
          </p:nvSpPr>
          <p:spPr>
            <a:xfrm>
              <a:off x="4715351" y="2333053"/>
              <a:ext cx="15240" cy="127000"/>
            </a:xfrm>
            <a:custGeom>
              <a:avLst/>
              <a:gdLst/>
              <a:ahLst/>
              <a:cxnLst/>
              <a:rect l="l" t="t" r="r" b="b"/>
              <a:pathLst>
                <a:path w="15239" h="127000">
                  <a:moveTo>
                    <a:pt x="0" y="126777"/>
                  </a:moveTo>
                  <a:lnTo>
                    <a:pt x="0" y="33623"/>
                  </a:lnTo>
                  <a:lnTo>
                    <a:pt x="13716" y="33623"/>
                  </a:lnTo>
                  <a:lnTo>
                    <a:pt x="13716" y="126777"/>
                  </a:lnTo>
                  <a:lnTo>
                    <a:pt x="0" y="126777"/>
                  </a:lnTo>
                  <a:close/>
                </a:path>
                <a:path w="15239" h="127000">
                  <a:moveTo>
                    <a:pt x="0" y="13811"/>
                  </a:moveTo>
                  <a:lnTo>
                    <a:pt x="0" y="3048"/>
                  </a:lnTo>
                  <a:lnTo>
                    <a:pt x="3048" y="0"/>
                  </a:lnTo>
                  <a:lnTo>
                    <a:pt x="12192" y="0"/>
                  </a:lnTo>
                  <a:lnTo>
                    <a:pt x="15240" y="3048"/>
                  </a:lnTo>
                  <a:lnTo>
                    <a:pt x="15240" y="13811"/>
                  </a:lnTo>
                  <a:lnTo>
                    <a:pt x="12192" y="16859"/>
                  </a:lnTo>
                  <a:lnTo>
                    <a:pt x="9144" y="18383"/>
                  </a:lnTo>
                  <a:lnTo>
                    <a:pt x="4572" y="18383"/>
                  </a:lnTo>
                  <a:lnTo>
                    <a:pt x="0" y="13811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7" name="object 147"/>
            <p:cNvPicPr/>
            <p:nvPr/>
          </p:nvPicPr>
          <p:blipFill>
            <a:blip r:embed="rId85" cstate="print"/>
            <a:stretch>
              <a:fillRect/>
            </a:stretch>
          </p:blipFill>
          <p:spPr>
            <a:xfrm>
              <a:off x="4756499" y="2365248"/>
              <a:ext cx="77819" cy="94583"/>
            </a:xfrm>
            <a:prstGeom prst="rect">
              <a:avLst/>
            </a:prstGeom>
          </p:spPr>
        </p:pic>
        <p:pic>
          <p:nvPicPr>
            <p:cNvPr id="148" name="object 148"/>
            <p:cNvPicPr/>
            <p:nvPr/>
          </p:nvPicPr>
          <p:blipFill>
            <a:blip r:embed="rId86" cstate="print"/>
            <a:stretch>
              <a:fillRect/>
            </a:stretch>
          </p:blipFill>
          <p:spPr>
            <a:xfrm>
              <a:off x="4857273" y="2365248"/>
              <a:ext cx="169354" cy="96107"/>
            </a:xfrm>
            <a:prstGeom prst="rect">
              <a:avLst/>
            </a:prstGeom>
          </p:spPr>
        </p:pic>
        <p:pic>
          <p:nvPicPr>
            <p:cNvPr id="149" name="object 149"/>
            <p:cNvPicPr/>
            <p:nvPr/>
          </p:nvPicPr>
          <p:blipFill>
            <a:blip r:embed="rId87" cstate="print"/>
            <a:stretch>
              <a:fillRect/>
            </a:stretch>
          </p:blipFill>
          <p:spPr>
            <a:xfrm>
              <a:off x="5052441" y="2365248"/>
              <a:ext cx="132778" cy="96107"/>
            </a:xfrm>
            <a:prstGeom prst="rect">
              <a:avLst/>
            </a:prstGeom>
          </p:spPr>
        </p:pic>
        <p:sp>
          <p:nvSpPr>
            <p:cNvPr id="150" name="object 150"/>
            <p:cNvSpPr/>
            <p:nvPr/>
          </p:nvSpPr>
          <p:spPr>
            <a:xfrm>
              <a:off x="5206651" y="2333148"/>
              <a:ext cx="17145" cy="127000"/>
            </a:xfrm>
            <a:custGeom>
              <a:avLst/>
              <a:gdLst/>
              <a:ahLst/>
              <a:cxnLst/>
              <a:rect l="l" t="t" r="r" b="b"/>
              <a:pathLst>
                <a:path w="17145" h="127000">
                  <a:moveTo>
                    <a:pt x="1524" y="126682"/>
                  </a:moveTo>
                  <a:lnTo>
                    <a:pt x="1524" y="33623"/>
                  </a:lnTo>
                  <a:lnTo>
                    <a:pt x="15240" y="33623"/>
                  </a:lnTo>
                  <a:lnTo>
                    <a:pt x="15240" y="126682"/>
                  </a:lnTo>
                  <a:lnTo>
                    <a:pt x="1524" y="126682"/>
                  </a:lnTo>
                  <a:close/>
                </a:path>
                <a:path w="17145" h="127000">
                  <a:moveTo>
                    <a:pt x="0" y="13716"/>
                  </a:moveTo>
                  <a:lnTo>
                    <a:pt x="0" y="3048"/>
                  </a:lnTo>
                  <a:lnTo>
                    <a:pt x="3048" y="0"/>
                  </a:lnTo>
                  <a:lnTo>
                    <a:pt x="12192" y="0"/>
                  </a:lnTo>
                  <a:lnTo>
                    <a:pt x="15240" y="3048"/>
                  </a:lnTo>
                  <a:lnTo>
                    <a:pt x="16764" y="6096"/>
                  </a:lnTo>
                  <a:lnTo>
                    <a:pt x="16764" y="12192"/>
                  </a:lnTo>
                  <a:lnTo>
                    <a:pt x="10668" y="18288"/>
                  </a:lnTo>
                  <a:lnTo>
                    <a:pt x="6096" y="18288"/>
                  </a:lnTo>
                  <a:lnTo>
                    <a:pt x="4572" y="16764"/>
                  </a:lnTo>
                  <a:lnTo>
                    <a:pt x="1524" y="15240"/>
                  </a:lnTo>
                  <a:lnTo>
                    <a:pt x="0" y="13716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1" name="object 151"/>
            <p:cNvPicPr/>
            <p:nvPr/>
          </p:nvPicPr>
          <p:blipFill>
            <a:blip r:embed="rId88" cstate="print"/>
            <a:stretch>
              <a:fillRect/>
            </a:stretch>
          </p:blipFill>
          <p:spPr>
            <a:xfrm>
              <a:off x="5243226" y="2365247"/>
              <a:ext cx="85439" cy="96107"/>
            </a:xfrm>
            <a:prstGeom prst="rect">
              <a:avLst/>
            </a:prstGeom>
          </p:spPr>
        </p:pic>
        <p:pic>
          <p:nvPicPr>
            <p:cNvPr id="152" name="object 152"/>
            <p:cNvPicPr/>
            <p:nvPr/>
          </p:nvPicPr>
          <p:blipFill>
            <a:blip r:embed="rId89" cstate="print"/>
            <a:stretch>
              <a:fillRect/>
            </a:stretch>
          </p:blipFill>
          <p:spPr>
            <a:xfrm>
              <a:off x="5354669" y="2365152"/>
              <a:ext cx="77819" cy="94678"/>
            </a:xfrm>
            <a:prstGeom prst="rect">
              <a:avLst/>
            </a:prstGeom>
          </p:spPr>
        </p:pic>
        <p:pic>
          <p:nvPicPr>
            <p:cNvPr id="153" name="object 153"/>
            <p:cNvPicPr/>
            <p:nvPr/>
          </p:nvPicPr>
          <p:blipFill>
            <a:blip r:embed="rId90" cstate="print"/>
            <a:stretch>
              <a:fillRect/>
            </a:stretch>
          </p:blipFill>
          <p:spPr>
            <a:xfrm>
              <a:off x="5456872" y="2365248"/>
              <a:ext cx="161734" cy="96107"/>
            </a:xfrm>
            <a:prstGeom prst="rect">
              <a:avLst/>
            </a:prstGeom>
          </p:spPr>
        </p:pic>
      </p:grpSp>
      <p:pic>
        <p:nvPicPr>
          <p:cNvPr id="154" name="object 154"/>
          <p:cNvPicPr/>
          <p:nvPr/>
        </p:nvPicPr>
        <p:blipFill>
          <a:blip r:embed="rId91" cstate="print"/>
          <a:stretch>
            <a:fillRect/>
          </a:stretch>
        </p:blipFill>
        <p:spPr>
          <a:xfrm>
            <a:off x="5676519" y="2366772"/>
            <a:ext cx="85439" cy="134302"/>
          </a:xfrm>
          <a:prstGeom prst="rect">
            <a:avLst/>
          </a:prstGeom>
        </p:spPr>
      </p:pic>
      <p:grpSp>
        <p:nvGrpSpPr>
          <p:cNvPr id="155" name="object 155"/>
          <p:cNvGrpSpPr/>
          <p:nvPr/>
        </p:nvGrpSpPr>
        <p:grpSpPr>
          <a:xfrm>
            <a:off x="942213" y="2647664"/>
            <a:ext cx="744855" cy="133350"/>
            <a:chOff x="942213" y="2647664"/>
            <a:chExt cx="744855" cy="133350"/>
          </a:xfrm>
        </p:grpSpPr>
        <p:pic>
          <p:nvPicPr>
            <p:cNvPr id="156" name="object 156"/>
            <p:cNvPicPr/>
            <p:nvPr/>
          </p:nvPicPr>
          <p:blipFill>
            <a:blip r:embed="rId92" cstate="print"/>
            <a:stretch>
              <a:fillRect/>
            </a:stretch>
          </p:blipFill>
          <p:spPr>
            <a:xfrm>
              <a:off x="1029176" y="2687383"/>
              <a:ext cx="76295" cy="93154"/>
            </a:xfrm>
            <a:prstGeom prst="rect">
              <a:avLst/>
            </a:prstGeom>
          </p:spPr>
        </p:pic>
        <p:pic>
          <p:nvPicPr>
            <p:cNvPr id="157" name="object 157"/>
            <p:cNvPicPr/>
            <p:nvPr/>
          </p:nvPicPr>
          <p:blipFill>
            <a:blip r:embed="rId93" cstate="print"/>
            <a:stretch>
              <a:fillRect/>
            </a:stretch>
          </p:blipFill>
          <p:spPr>
            <a:xfrm>
              <a:off x="942213" y="2685859"/>
              <a:ext cx="64103" cy="94678"/>
            </a:xfrm>
            <a:prstGeom prst="rect">
              <a:avLst/>
            </a:prstGeom>
          </p:spPr>
        </p:pic>
        <p:pic>
          <p:nvPicPr>
            <p:cNvPr id="158" name="object 158"/>
            <p:cNvPicPr/>
            <p:nvPr/>
          </p:nvPicPr>
          <p:blipFill>
            <a:blip r:embed="rId94" cstate="print"/>
            <a:stretch>
              <a:fillRect/>
            </a:stretch>
          </p:blipFill>
          <p:spPr>
            <a:xfrm>
              <a:off x="1136046" y="2647664"/>
              <a:ext cx="80867" cy="132873"/>
            </a:xfrm>
            <a:prstGeom prst="rect">
              <a:avLst/>
            </a:prstGeom>
          </p:spPr>
        </p:pic>
        <p:pic>
          <p:nvPicPr>
            <p:cNvPr id="159" name="object 159"/>
            <p:cNvPicPr/>
            <p:nvPr/>
          </p:nvPicPr>
          <p:blipFill>
            <a:blip r:embed="rId95" cstate="print"/>
            <a:stretch>
              <a:fillRect/>
            </a:stretch>
          </p:blipFill>
          <p:spPr>
            <a:xfrm>
              <a:off x="1236725" y="2685859"/>
              <a:ext cx="65627" cy="94678"/>
            </a:xfrm>
            <a:prstGeom prst="rect">
              <a:avLst/>
            </a:prstGeom>
          </p:spPr>
        </p:pic>
        <p:sp>
          <p:nvSpPr>
            <p:cNvPr id="160" name="object 160"/>
            <p:cNvSpPr/>
            <p:nvPr/>
          </p:nvSpPr>
          <p:spPr>
            <a:xfrm>
              <a:off x="1331309" y="2652236"/>
              <a:ext cx="17145" cy="127000"/>
            </a:xfrm>
            <a:custGeom>
              <a:avLst/>
              <a:gdLst/>
              <a:ahLst/>
              <a:cxnLst/>
              <a:rect l="l" t="t" r="r" b="b"/>
              <a:pathLst>
                <a:path w="17144" h="127000">
                  <a:moveTo>
                    <a:pt x="1524" y="126777"/>
                  </a:moveTo>
                  <a:lnTo>
                    <a:pt x="1524" y="35147"/>
                  </a:lnTo>
                  <a:lnTo>
                    <a:pt x="15240" y="35147"/>
                  </a:lnTo>
                  <a:lnTo>
                    <a:pt x="15240" y="126777"/>
                  </a:lnTo>
                  <a:lnTo>
                    <a:pt x="1524" y="126777"/>
                  </a:lnTo>
                  <a:close/>
                </a:path>
                <a:path w="17144" h="127000">
                  <a:moveTo>
                    <a:pt x="0" y="13811"/>
                  </a:moveTo>
                  <a:lnTo>
                    <a:pt x="0" y="6096"/>
                  </a:lnTo>
                  <a:lnTo>
                    <a:pt x="6096" y="0"/>
                  </a:lnTo>
                  <a:lnTo>
                    <a:pt x="10668" y="0"/>
                  </a:lnTo>
                  <a:lnTo>
                    <a:pt x="16764" y="6096"/>
                  </a:lnTo>
                  <a:lnTo>
                    <a:pt x="16764" y="12287"/>
                  </a:lnTo>
                  <a:lnTo>
                    <a:pt x="15240" y="15335"/>
                  </a:lnTo>
                  <a:lnTo>
                    <a:pt x="10668" y="19907"/>
                  </a:lnTo>
                  <a:lnTo>
                    <a:pt x="6096" y="19907"/>
                  </a:lnTo>
                  <a:lnTo>
                    <a:pt x="0" y="13811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1" name="object 161"/>
            <p:cNvPicPr/>
            <p:nvPr/>
          </p:nvPicPr>
          <p:blipFill>
            <a:blip r:embed="rId96" cstate="print"/>
            <a:stretch>
              <a:fillRect/>
            </a:stretch>
          </p:blipFill>
          <p:spPr>
            <a:xfrm>
              <a:off x="1367885" y="2647664"/>
              <a:ext cx="82391" cy="132873"/>
            </a:xfrm>
            <a:prstGeom prst="rect">
              <a:avLst/>
            </a:prstGeom>
          </p:spPr>
        </p:pic>
        <p:sp>
          <p:nvSpPr>
            <p:cNvPr id="162" name="object 162"/>
            <p:cNvSpPr/>
            <p:nvPr/>
          </p:nvSpPr>
          <p:spPr>
            <a:xfrm>
              <a:off x="1479327" y="2652236"/>
              <a:ext cx="17145" cy="127000"/>
            </a:xfrm>
            <a:custGeom>
              <a:avLst/>
              <a:gdLst/>
              <a:ahLst/>
              <a:cxnLst/>
              <a:rect l="l" t="t" r="r" b="b"/>
              <a:pathLst>
                <a:path w="17144" h="127000">
                  <a:moveTo>
                    <a:pt x="0" y="126777"/>
                  </a:moveTo>
                  <a:lnTo>
                    <a:pt x="0" y="35147"/>
                  </a:lnTo>
                  <a:lnTo>
                    <a:pt x="15240" y="35147"/>
                  </a:lnTo>
                  <a:lnTo>
                    <a:pt x="15240" y="126777"/>
                  </a:lnTo>
                  <a:lnTo>
                    <a:pt x="0" y="126777"/>
                  </a:lnTo>
                  <a:close/>
                </a:path>
                <a:path w="17144" h="127000">
                  <a:moveTo>
                    <a:pt x="0" y="15335"/>
                  </a:moveTo>
                  <a:lnTo>
                    <a:pt x="0" y="4572"/>
                  </a:lnTo>
                  <a:lnTo>
                    <a:pt x="3048" y="1524"/>
                  </a:lnTo>
                  <a:lnTo>
                    <a:pt x="6096" y="0"/>
                  </a:lnTo>
                  <a:lnTo>
                    <a:pt x="10668" y="0"/>
                  </a:lnTo>
                  <a:lnTo>
                    <a:pt x="16764" y="6096"/>
                  </a:lnTo>
                  <a:lnTo>
                    <a:pt x="16764" y="12287"/>
                  </a:lnTo>
                  <a:lnTo>
                    <a:pt x="15240" y="15335"/>
                  </a:lnTo>
                  <a:lnTo>
                    <a:pt x="10668" y="19907"/>
                  </a:lnTo>
                  <a:lnTo>
                    <a:pt x="6096" y="19907"/>
                  </a:lnTo>
                  <a:lnTo>
                    <a:pt x="3048" y="18383"/>
                  </a:lnTo>
                  <a:lnTo>
                    <a:pt x="0" y="15335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3" name="object 163"/>
            <p:cNvPicPr/>
            <p:nvPr/>
          </p:nvPicPr>
          <p:blipFill>
            <a:blip r:embed="rId97" cstate="print"/>
            <a:stretch>
              <a:fillRect/>
            </a:stretch>
          </p:blipFill>
          <p:spPr>
            <a:xfrm>
              <a:off x="1515903" y="2685859"/>
              <a:ext cx="85439" cy="94678"/>
            </a:xfrm>
            <a:prstGeom prst="rect">
              <a:avLst/>
            </a:prstGeom>
          </p:spPr>
        </p:pic>
        <p:pic>
          <p:nvPicPr>
            <p:cNvPr id="164" name="object 164"/>
            <p:cNvPicPr/>
            <p:nvPr/>
          </p:nvPicPr>
          <p:blipFill>
            <a:blip r:embed="rId98" cstate="print"/>
            <a:stretch>
              <a:fillRect/>
            </a:stretch>
          </p:blipFill>
          <p:spPr>
            <a:xfrm>
              <a:off x="1621155" y="2685859"/>
              <a:ext cx="65627" cy="94678"/>
            </a:xfrm>
            <a:prstGeom prst="rect">
              <a:avLst/>
            </a:prstGeom>
          </p:spPr>
        </p:pic>
      </p:grpSp>
      <p:grpSp>
        <p:nvGrpSpPr>
          <p:cNvPr id="165" name="object 165"/>
          <p:cNvGrpSpPr/>
          <p:nvPr/>
        </p:nvGrpSpPr>
        <p:grpSpPr>
          <a:xfrm>
            <a:off x="1753933" y="2647759"/>
            <a:ext cx="184785" cy="133350"/>
            <a:chOff x="1753933" y="2647759"/>
            <a:chExt cx="184785" cy="133350"/>
          </a:xfrm>
        </p:grpSpPr>
        <p:pic>
          <p:nvPicPr>
            <p:cNvPr id="166" name="object 166"/>
            <p:cNvPicPr/>
            <p:nvPr/>
          </p:nvPicPr>
          <p:blipFill>
            <a:blip r:embed="rId99" cstate="print"/>
            <a:stretch>
              <a:fillRect/>
            </a:stretch>
          </p:blipFill>
          <p:spPr>
            <a:xfrm>
              <a:off x="1753933" y="2647759"/>
              <a:ext cx="80867" cy="132873"/>
            </a:xfrm>
            <a:prstGeom prst="rect">
              <a:avLst/>
            </a:prstGeom>
          </p:spPr>
        </p:pic>
        <p:pic>
          <p:nvPicPr>
            <p:cNvPr id="167" name="object 167"/>
            <p:cNvPicPr/>
            <p:nvPr/>
          </p:nvPicPr>
          <p:blipFill>
            <a:blip r:embed="rId100" cstate="print"/>
            <a:stretch>
              <a:fillRect/>
            </a:stretch>
          </p:blipFill>
          <p:spPr>
            <a:xfrm>
              <a:off x="1859184" y="2685859"/>
              <a:ext cx="79343" cy="94678"/>
            </a:xfrm>
            <a:prstGeom prst="rect">
              <a:avLst/>
            </a:prstGeom>
          </p:spPr>
        </p:pic>
      </p:grpSp>
      <p:pic>
        <p:nvPicPr>
          <p:cNvPr id="168" name="object 168"/>
          <p:cNvPicPr/>
          <p:nvPr/>
        </p:nvPicPr>
        <p:blipFill>
          <a:blip r:embed="rId101" cstate="print"/>
          <a:stretch>
            <a:fillRect/>
          </a:stretch>
        </p:blipFill>
        <p:spPr>
          <a:xfrm>
            <a:off x="2002631" y="2647664"/>
            <a:ext cx="3072765" cy="154209"/>
          </a:xfrm>
          <a:prstGeom prst="rect">
            <a:avLst/>
          </a:prstGeom>
        </p:spPr>
      </p:pic>
      <p:grpSp>
        <p:nvGrpSpPr>
          <p:cNvPr id="169" name="object 169"/>
          <p:cNvGrpSpPr/>
          <p:nvPr/>
        </p:nvGrpSpPr>
        <p:grpSpPr>
          <a:xfrm>
            <a:off x="940688" y="2960750"/>
            <a:ext cx="2171700" cy="172720"/>
            <a:chOff x="940688" y="2960750"/>
            <a:chExt cx="2171700" cy="172720"/>
          </a:xfrm>
        </p:grpSpPr>
        <p:pic>
          <p:nvPicPr>
            <p:cNvPr id="170" name="object 170"/>
            <p:cNvPicPr/>
            <p:nvPr/>
          </p:nvPicPr>
          <p:blipFill>
            <a:blip r:embed="rId102" cstate="print"/>
            <a:stretch>
              <a:fillRect/>
            </a:stretch>
          </p:blipFill>
          <p:spPr>
            <a:xfrm>
              <a:off x="940688" y="2960750"/>
              <a:ext cx="1942242" cy="172497"/>
            </a:xfrm>
            <a:prstGeom prst="rect">
              <a:avLst/>
            </a:prstGeom>
          </p:spPr>
        </p:pic>
        <p:sp>
          <p:nvSpPr>
            <p:cNvPr id="171" name="object 171"/>
            <p:cNvSpPr/>
            <p:nvPr/>
          </p:nvSpPr>
          <p:spPr>
            <a:xfrm>
              <a:off x="2913887" y="2961131"/>
              <a:ext cx="15240" cy="131445"/>
            </a:xfrm>
            <a:custGeom>
              <a:avLst/>
              <a:gdLst/>
              <a:ahLst/>
              <a:cxnLst/>
              <a:rect l="l" t="t" r="r" b="b"/>
              <a:pathLst>
                <a:path w="15239" h="131444">
                  <a:moveTo>
                    <a:pt x="0" y="131064"/>
                  </a:moveTo>
                  <a:lnTo>
                    <a:pt x="0" y="0"/>
                  </a:lnTo>
                  <a:lnTo>
                    <a:pt x="15240" y="0"/>
                  </a:lnTo>
                  <a:lnTo>
                    <a:pt x="15240" y="131064"/>
                  </a:lnTo>
                  <a:lnTo>
                    <a:pt x="0" y="131064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2" name="object 172"/>
            <p:cNvPicPr/>
            <p:nvPr/>
          </p:nvPicPr>
          <p:blipFill>
            <a:blip r:embed="rId103" cstate="print"/>
            <a:stretch>
              <a:fillRect/>
            </a:stretch>
          </p:blipFill>
          <p:spPr>
            <a:xfrm>
              <a:off x="2950082" y="2997326"/>
              <a:ext cx="77819" cy="96202"/>
            </a:xfrm>
            <a:prstGeom prst="rect">
              <a:avLst/>
            </a:prstGeom>
          </p:spPr>
        </p:pic>
        <p:pic>
          <p:nvPicPr>
            <p:cNvPr id="173" name="object 173"/>
            <p:cNvPicPr/>
            <p:nvPr/>
          </p:nvPicPr>
          <p:blipFill>
            <a:blip r:embed="rId104" cstate="print"/>
            <a:stretch>
              <a:fillRect/>
            </a:stretch>
          </p:blipFill>
          <p:spPr>
            <a:xfrm>
              <a:off x="3047714" y="2997326"/>
              <a:ext cx="64103" cy="96202"/>
            </a:xfrm>
            <a:prstGeom prst="rect">
              <a:avLst/>
            </a:prstGeom>
          </p:spPr>
        </p:pic>
      </p:grpSp>
      <p:grpSp>
        <p:nvGrpSpPr>
          <p:cNvPr id="174" name="object 174"/>
          <p:cNvGrpSpPr/>
          <p:nvPr/>
        </p:nvGrpSpPr>
        <p:grpSpPr>
          <a:xfrm>
            <a:off x="3178968" y="2997326"/>
            <a:ext cx="429259" cy="96520"/>
            <a:chOff x="3178968" y="2997326"/>
            <a:chExt cx="429259" cy="96520"/>
          </a:xfrm>
        </p:grpSpPr>
        <p:pic>
          <p:nvPicPr>
            <p:cNvPr id="175" name="object 175"/>
            <p:cNvPicPr/>
            <p:nvPr/>
          </p:nvPicPr>
          <p:blipFill>
            <a:blip r:embed="rId105" cstate="print"/>
            <a:stretch>
              <a:fillRect/>
            </a:stretch>
          </p:blipFill>
          <p:spPr>
            <a:xfrm>
              <a:off x="3178968" y="2997326"/>
              <a:ext cx="166306" cy="96202"/>
            </a:xfrm>
            <a:prstGeom prst="rect">
              <a:avLst/>
            </a:prstGeom>
          </p:spPr>
        </p:pic>
        <p:pic>
          <p:nvPicPr>
            <p:cNvPr id="176" name="object 176"/>
            <p:cNvPicPr/>
            <p:nvPr/>
          </p:nvPicPr>
          <p:blipFill>
            <a:blip r:embed="rId106" cstate="print"/>
            <a:stretch>
              <a:fillRect/>
            </a:stretch>
          </p:blipFill>
          <p:spPr>
            <a:xfrm>
              <a:off x="3372707" y="2997326"/>
              <a:ext cx="131254" cy="94678"/>
            </a:xfrm>
            <a:prstGeom prst="rect">
              <a:avLst/>
            </a:prstGeom>
          </p:spPr>
        </p:pic>
        <p:pic>
          <p:nvPicPr>
            <p:cNvPr id="177" name="object 177"/>
            <p:cNvPicPr/>
            <p:nvPr/>
          </p:nvPicPr>
          <p:blipFill>
            <a:blip r:embed="rId107" cstate="print"/>
            <a:stretch>
              <a:fillRect/>
            </a:stretch>
          </p:blipFill>
          <p:spPr>
            <a:xfrm>
              <a:off x="3523773" y="2997326"/>
              <a:ext cx="83915" cy="96202"/>
            </a:xfrm>
            <a:prstGeom prst="rect">
              <a:avLst/>
            </a:prstGeom>
          </p:spPr>
        </p:pic>
      </p:grpSp>
      <p:sp>
        <p:nvSpPr>
          <p:cNvPr id="178" name="object 178"/>
          <p:cNvSpPr/>
          <p:nvPr/>
        </p:nvSpPr>
        <p:spPr>
          <a:xfrm>
            <a:off x="3683495" y="2961144"/>
            <a:ext cx="109220" cy="132715"/>
          </a:xfrm>
          <a:custGeom>
            <a:avLst/>
            <a:gdLst/>
            <a:ahLst/>
            <a:cxnLst/>
            <a:rect l="l" t="t" r="r" b="b"/>
            <a:pathLst>
              <a:path w="109220" h="132714">
                <a:moveTo>
                  <a:pt x="15252" y="0"/>
                </a:moveTo>
                <a:lnTo>
                  <a:pt x="0" y="0"/>
                </a:lnTo>
                <a:lnTo>
                  <a:pt x="0" y="131064"/>
                </a:lnTo>
                <a:lnTo>
                  <a:pt x="15252" y="131064"/>
                </a:lnTo>
                <a:lnTo>
                  <a:pt x="15252" y="0"/>
                </a:lnTo>
                <a:close/>
              </a:path>
              <a:path w="109220" h="132714">
                <a:moveTo>
                  <a:pt x="108788" y="56095"/>
                </a:moveTo>
                <a:lnTo>
                  <a:pt x="90500" y="38239"/>
                </a:lnTo>
                <a:lnTo>
                  <a:pt x="84226" y="36741"/>
                </a:lnTo>
                <a:lnTo>
                  <a:pt x="82880" y="36639"/>
                </a:lnTo>
                <a:lnTo>
                  <a:pt x="81356" y="36525"/>
                </a:lnTo>
                <a:lnTo>
                  <a:pt x="79832" y="36410"/>
                </a:lnTo>
                <a:lnTo>
                  <a:pt x="76784" y="36182"/>
                </a:lnTo>
                <a:lnTo>
                  <a:pt x="70688" y="36182"/>
                </a:lnTo>
                <a:lnTo>
                  <a:pt x="66116" y="37706"/>
                </a:lnTo>
                <a:lnTo>
                  <a:pt x="59766" y="39281"/>
                </a:lnTo>
                <a:lnTo>
                  <a:pt x="55346" y="40754"/>
                </a:lnTo>
                <a:lnTo>
                  <a:pt x="49250" y="42278"/>
                </a:lnTo>
                <a:lnTo>
                  <a:pt x="44678" y="43802"/>
                </a:lnTo>
                <a:lnTo>
                  <a:pt x="49250" y="54571"/>
                </a:lnTo>
                <a:lnTo>
                  <a:pt x="56095" y="51689"/>
                </a:lnTo>
                <a:lnTo>
                  <a:pt x="62826" y="49809"/>
                </a:lnTo>
                <a:lnTo>
                  <a:pt x="69265" y="48780"/>
                </a:lnTo>
                <a:lnTo>
                  <a:pt x="70688" y="48717"/>
                </a:lnTo>
                <a:lnTo>
                  <a:pt x="75260" y="48475"/>
                </a:lnTo>
                <a:lnTo>
                  <a:pt x="82880" y="48475"/>
                </a:lnTo>
                <a:lnTo>
                  <a:pt x="87452" y="49999"/>
                </a:lnTo>
                <a:lnTo>
                  <a:pt x="93548" y="56095"/>
                </a:lnTo>
                <a:lnTo>
                  <a:pt x="95072" y="62191"/>
                </a:lnTo>
                <a:lnTo>
                  <a:pt x="95072" y="74383"/>
                </a:lnTo>
                <a:lnTo>
                  <a:pt x="95072" y="85051"/>
                </a:lnTo>
                <a:lnTo>
                  <a:pt x="95072" y="101904"/>
                </a:lnTo>
                <a:lnTo>
                  <a:pt x="92024" y="108000"/>
                </a:lnTo>
                <a:lnTo>
                  <a:pt x="87452" y="114096"/>
                </a:lnTo>
                <a:lnTo>
                  <a:pt x="82880" y="118668"/>
                </a:lnTo>
                <a:lnTo>
                  <a:pt x="75260" y="120192"/>
                </a:lnTo>
                <a:lnTo>
                  <a:pt x="61442" y="120192"/>
                </a:lnTo>
                <a:lnTo>
                  <a:pt x="56870" y="118668"/>
                </a:lnTo>
                <a:lnTo>
                  <a:pt x="53822" y="117144"/>
                </a:lnTo>
                <a:lnTo>
                  <a:pt x="50774" y="114096"/>
                </a:lnTo>
                <a:lnTo>
                  <a:pt x="49250" y="109524"/>
                </a:lnTo>
                <a:lnTo>
                  <a:pt x="49250" y="98856"/>
                </a:lnTo>
                <a:lnTo>
                  <a:pt x="52298" y="94195"/>
                </a:lnTo>
                <a:lnTo>
                  <a:pt x="61442" y="88099"/>
                </a:lnTo>
                <a:lnTo>
                  <a:pt x="69265" y="86563"/>
                </a:lnTo>
                <a:lnTo>
                  <a:pt x="81356" y="85051"/>
                </a:lnTo>
                <a:lnTo>
                  <a:pt x="95072" y="85051"/>
                </a:lnTo>
                <a:lnTo>
                  <a:pt x="95072" y="74383"/>
                </a:lnTo>
                <a:lnTo>
                  <a:pt x="79832" y="75907"/>
                </a:lnTo>
                <a:lnTo>
                  <a:pt x="59766" y="77863"/>
                </a:lnTo>
                <a:lnTo>
                  <a:pt x="45453" y="83540"/>
                </a:lnTo>
                <a:lnTo>
                  <a:pt x="36868" y="92659"/>
                </a:lnTo>
                <a:lnTo>
                  <a:pt x="34010" y="104952"/>
                </a:lnTo>
                <a:lnTo>
                  <a:pt x="34010" y="114096"/>
                </a:lnTo>
                <a:lnTo>
                  <a:pt x="37058" y="120192"/>
                </a:lnTo>
                <a:lnTo>
                  <a:pt x="43154" y="124764"/>
                </a:lnTo>
                <a:lnTo>
                  <a:pt x="47726" y="129336"/>
                </a:lnTo>
                <a:lnTo>
                  <a:pt x="49250" y="129946"/>
                </a:lnTo>
                <a:lnTo>
                  <a:pt x="55346" y="132384"/>
                </a:lnTo>
                <a:lnTo>
                  <a:pt x="70688" y="132384"/>
                </a:lnTo>
                <a:lnTo>
                  <a:pt x="76784" y="130860"/>
                </a:lnTo>
                <a:lnTo>
                  <a:pt x="81356" y="129336"/>
                </a:lnTo>
                <a:lnTo>
                  <a:pt x="90500" y="123240"/>
                </a:lnTo>
                <a:lnTo>
                  <a:pt x="95072" y="117144"/>
                </a:lnTo>
                <a:lnTo>
                  <a:pt x="98120" y="130860"/>
                </a:lnTo>
                <a:lnTo>
                  <a:pt x="108788" y="130860"/>
                </a:lnTo>
                <a:lnTo>
                  <a:pt x="108788" y="56095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79" name="object 179"/>
          <p:cNvGrpSpPr/>
          <p:nvPr/>
        </p:nvGrpSpPr>
        <p:grpSpPr>
          <a:xfrm>
            <a:off x="3860958" y="2959226"/>
            <a:ext cx="546735" cy="134620"/>
            <a:chOff x="3860958" y="2959226"/>
            <a:chExt cx="546735" cy="134620"/>
          </a:xfrm>
        </p:grpSpPr>
        <p:pic>
          <p:nvPicPr>
            <p:cNvPr id="180" name="object 180"/>
            <p:cNvPicPr/>
            <p:nvPr/>
          </p:nvPicPr>
          <p:blipFill>
            <a:blip r:embed="rId108" cstate="print"/>
            <a:stretch>
              <a:fillRect/>
            </a:stretch>
          </p:blipFill>
          <p:spPr>
            <a:xfrm>
              <a:off x="3860958" y="2959226"/>
              <a:ext cx="215074" cy="134302"/>
            </a:xfrm>
            <a:prstGeom prst="rect">
              <a:avLst/>
            </a:prstGeom>
          </p:spPr>
        </p:pic>
        <p:pic>
          <p:nvPicPr>
            <p:cNvPr id="181" name="object 181"/>
            <p:cNvPicPr/>
            <p:nvPr/>
          </p:nvPicPr>
          <p:blipFill>
            <a:blip r:embed="rId109" cstate="print"/>
            <a:stretch>
              <a:fillRect/>
            </a:stretch>
          </p:blipFill>
          <p:spPr>
            <a:xfrm>
              <a:off x="4105084" y="2965227"/>
              <a:ext cx="102202" cy="128301"/>
            </a:xfrm>
            <a:prstGeom prst="rect">
              <a:avLst/>
            </a:prstGeom>
          </p:spPr>
        </p:pic>
        <p:pic>
          <p:nvPicPr>
            <p:cNvPr id="182" name="object 182"/>
            <p:cNvPicPr/>
            <p:nvPr/>
          </p:nvPicPr>
          <p:blipFill>
            <a:blip r:embed="rId110" cstate="print"/>
            <a:stretch>
              <a:fillRect/>
            </a:stretch>
          </p:blipFill>
          <p:spPr>
            <a:xfrm>
              <a:off x="4233195" y="2997326"/>
              <a:ext cx="77819" cy="94678"/>
            </a:xfrm>
            <a:prstGeom prst="rect">
              <a:avLst/>
            </a:prstGeom>
          </p:spPr>
        </p:pic>
        <p:pic>
          <p:nvPicPr>
            <p:cNvPr id="183" name="object 183"/>
            <p:cNvPicPr/>
            <p:nvPr/>
          </p:nvPicPr>
          <p:blipFill>
            <a:blip r:embed="rId111" cstate="print"/>
            <a:stretch>
              <a:fillRect/>
            </a:stretch>
          </p:blipFill>
          <p:spPr>
            <a:xfrm>
              <a:off x="4332351" y="2997326"/>
              <a:ext cx="74771" cy="96202"/>
            </a:xfrm>
            <a:prstGeom prst="rect">
              <a:avLst/>
            </a:prstGeom>
          </p:spPr>
        </p:pic>
      </p:grpSp>
      <p:grpSp>
        <p:nvGrpSpPr>
          <p:cNvPr id="184" name="object 184"/>
          <p:cNvGrpSpPr/>
          <p:nvPr/>
        </p:nvGrpSpPr>
        <p:grpSpPr>
          <a:xfrm>
            <a:off x="4489259" y="2960750"/>
            <a:ext cx="568960" cy="133350"/>
            <a:chOff x="4489259" y="2960750"/>
            <a:chExt cx="568960" cy="133350"/>
          </a:xfrm>
        </p:grpSpPr>
        <p:pic>
          <p:nvPicPr>
            <p:cNvPr id="185" name="object 185"/>
            <p:cNvPicPr/>
            <p:nvPr/>
          </p:nvPicPr>
          <p:blipFill>
            <a:blip r:embed="rId112" cstate="print"/>
            <a:stretch>
              <a:fillRect/>
            </a:stretch>
          </p:blipFill>
          <p:spPr>
            <a:xfrm>
              <a:off x="4489259" y="2968370"/>
              <a:ext cx="160464" cy="125158"/>
            </a:xfrm>
            <a:prstGeom prst="rect">
              <a:avLst/>
            </a:prstGeom>
          </p:spPr>
        </p:pic>
        <p:pic>
          <p:nvPicPr>
            <p:cNvPr id="186" name="object 186"/>
            <p:cNvPicPr/>
            <p:nvPr/>
          </p:nvPicPr>
          <p:blipFill>
            <a:blip r:embed="rId113" cstate="print"/>
            <a:stretch>
              <a:fillRect/>
            </a:stretch>
          </p:blipFill>
          <p:spPr>
            <a:xfrm>
              <a:off x="4669536" y="2960750"/>
              <a:ext cx="82391" cy="132778"/>
            </a:xfrm>
            <a:prstGeom prst="rect">
              <a:avLst/>
            </a:prstGeom>
          </p:spPr>
        </p:pic>
        <p:pic>
          <p:nvPicPr>
            <p:cNvPr id="187" name="object 187"/>
            <p:cNvPicPr/>
            <p:nvPr/>
          </p:nvPicPr>
          <p:blipFill>
            <a:blip r:embed="rId114" cstate="print"/>
            <a:stretch>
              <a:fillRect/>
            </a:stretch>
          </p:blipFill>
          <p:spPr>
            <a:xfrm>
              <a:off x="4776406" y="2997326"/>
              <a:ext cx="77819" cy="96202"/>
            </a:xfrm>
            <a:prstGeom prst="rect">
              <a:avLst/>
            </a:prstGeom>
          </p:spPr>
        </p:pic>
        <p:pic>
          <p:nvPicPr>
            <p:cNvPr id="188" name="object 188"/>
            <p:cNvPicPr/>
            <p:nvPr/>
          </p:nvPicPr>
          <p:blipFill>
            <a:blip r:embed="rId115" cstate="print"/>
            <a:stretch>
              <a:fillRect/>
            </a:stretch>
          </p:blipFill>
          <p:spPr>
            <a:xfrm>
              <a:off x="4880038" y="2997326"/>
              <a:ext cx="132778" cy="96202"/>
            </a:xfrm>
            <a:prstGeom prst="rect">
              <a:avLst/>
            </a:prstGeom>
          </p:spPr>
        </p:pic>
        <p:sp>
          <p:nvSpPr>
            <p:cNvPr id="189" name="object 189"/>
            <p:cNvSpPr/>
            <p:nvPr/>
          </p:nvSpPr>
          <p:spPr>
            <a:xfrm>
              <a:off x="5042915" y="2961131"/>
              <a:ext cx="15240" cy="131445"/>
            </a:xfrm>
            <a:custGeom>
              <a:avLst/>
              <a:gdLst/>
              <a:ahLst/>
              <a:cxnLst/>
              <a:rect l="l" t="t" r="r" b="b"/>
              <a:pathLst>
                <a:path w="15239" h="131444">
                  <a:moveTo>
                    <a:pt x="0" y="131064"/>
                  </a:moveTo>
                  <a:lnTo>
                    <a:pt x="0" y="0"/>
                  </a:lnTo>
                  <a:lnTo>
                    <a:pt x="15239" y="0"/>
                  </a:lnTo>
                  <a:lnTo>
                    <a:pt x="15239" y="131064"/>
                  </a:lnTo>
                  <a:lnTo>
                    <a:pt x="0" y="131064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90" name="object 190"/>
          <p:cNvGrpSpPr/>
          <p:nvPr/>
        </p:nvGrpSpPr>
        <p:grpSpPr>
          <a:xfrm>
            <a:off x="5128831" y="2960750"/>
            <a:ext cx="184785" cy="133350"/>
            <a:chOff x="5128831" y="2960750"/>
            <a:chExt cx="184785" cy="133350"/>
          </a:xfrm>
        </p:grpSpPr>
        <p:pic>
          <p:nvPicPr>
            <p:cNvPr id="191" name="object 191"/>
            <p:cNvPicPr/>
            <p:nvPr/>
          </p:nvPicPr>
          <p:blipFill>
            <a:blip r:embed="rId116" cstate="print"/>
            <a:stretch>
              <a:fillRect/>
            </a:stretch>
          </p:blipFill>
          <p:spPr>
            <a:xfrm>
              <a:off x="5128831" y="2960750"/>
              <a:ext cx="80867" cy="132778"/>
            </a:xfrm>
            <a:prstGeom prst="rect">
              <a:avLst/>
            </a:prstGeom>
          </p:spPr>
        </p:pic>
        <p:pic>
          <p:nvPicPr>
            <p:cNvPr id="192" name="object 192"/>
            <p:cNvPicPr/>
            <p:nvPr/>
          </p:nvPicPr>
          <p:blipFill>
            <a:blip r:embed="rId117" cstate="print"/>
            <a:stretch>
              <a:fillRect/>
            </a:stretch>
          </p:blipFill>
          <p:spPr>
            <a:xfrm>
              <a:off x="5235606" y="2997326"/>
              <a:ext cx="77819" cy="96202"/>
            </a:xfrm>
            <a:prstGeom prst="rect">
              <a:avLst/>
            </a:prstGeom>
          </p:spPr>
        </p:pic>
      </p:grpSp>
      <p:grpSp>
        <p:nvGrpSpPr>
          <p:cNvPr id="193" name="object 193"/>
          <p:cNvGrpSpPr/>
          <p:nvPr/>
        </p:nvGrpSpPr>
        <p:grpSpPr>
          <a:xfrm>
            <a:off x="949833" y="3281362"/>
            <a:ext cx="488315" cy="165100"/>
            <a:chOff x="949833" y="3281362"/>
            <a:chExt cx="488315" cy="165100"/>
          </a:xfrm>
        </p:grpSpPr>
        <p:pic>
          <p:nvPicPr>
            <p:cNvPr id="194" name="object 194"/>
            <p:cNvPicPr/>
            <p:nvPr/>
          </p:nvPicPr>
          <p:blipFill>
            <a:blip r:embed="rId118" cstate="print"/>
            <a:stretch>
              <a:fillRect/>
            </a:stretch>
          </p:blipFill>
          <p:spPr>
            <a:xfrm>
              <a:off x="949833" y="3281362"/>
              <a:ext cx="77819" cy="122110"/>
            </a:xfrm>
            <a:prstGeom prst="rect">
              <a:avLst/>
            </a:prstGeom>
          </p:spPr>
        </p:pic>
        <p:pic>
          <p:nvPicPr>
            <p:cNvPr id="195" name="object 195"/>
            <p:cNvPicPr/>
            <p:nvPr/>
          </p:nvPicPr>
          <p:blipFill>
            <a:blip r:embed="rId119" cstate="print"/>
            <a:stretch>
              <a:fillRect/>
            </a:stretch>
          </p:blipFill>
          <p:spPr>
            <a:xfrm>
              <a:off x="1049083" y="3310413"/>
              <a:ext cx="77819" cy="96202"/>
            </a:xfrm>
            <a:prstGeom prst="rect">
              <a:avLst/>
            </a:prstGeom>
          </p:spPr>
        </p:pic>
        <p:pic>
          <p:nvPicPr>
            <p:cNvPr id="196" name="object 196"/>
            <p:cNvPicPr/>
            <p:nvPr/>
          </p:nvPicPr>
          <p:blipFill>
            <a:blip r:embed="rId120" cstate="print"/>
            <a:stretch>
              <a:fillRect/>
            </a:stretch>
          </p:blipFill>
          <p:spPr>
            <a:xfrm>
              <a:off x="1146714" y="3310413"/>
              <a:ext cx="80867" cy="135826"/>
            </a:xfrm>
            <a:prstGeom prst="rect">
              <a:avLst/>
            </a:prstGeom>
          </p:spPr>
        </p:pic>
        <p:pic>
          <p:nvPicPr>
            <p:cNvPr id="197" name="object 197"/>
            <p:cNvPicPr/>
            <p:nvPr/>
          </p:nvPicPr>
          <p:blipFill>
            <a:blip r:embed="rId121" cstate="print"/>
            <a:stretch>
              <a:fillRect/>
            </a:stretch>
          </p:blipFill>
          <p:spPr>
            <a:xfrm>
              <a:off x="1258062" y="3311937"/>
              <a:ext cx="76295" cy="94678"/>
            </a:xfrm>
            <a:prstGeom prst="rect">
              <a:avLst/>
            </a:prstGeom>
          </p:spPr>
        </p:pic>
        <p:pic>
          <p:nvPicPr>
            <p:cNvPr id="198" name="object 198"/>
            <p:cNvPicPr/>
            <p:nvPr/>
          </p:nvPicPr>
          <p:blipFill>
            <a:blip r:embed="rId122" cstate="print"/>
            <a:stretch>
              <a:fillRect/>
            </a:stretch>
          </p:blipFill>
          <p:spPr>
            <a:xfrm>
              <a:off x="1360265" y="3310413"/>
              <a:ext cx="77819" cy="96202"/>
            </a:xfrm>
            <a:prstGeom prst="rect">
              <a:avLst/>
            </a:prstGeom>
          </p:spPr>
        </p:pic>
      </p:grpSp>
      <p:grpSp>
        <p:nvGrpSpPr>
          <p:cNvPr id="199" name="object 199"/>
          <p:cNvGrpSpPr/>
          <p:nvPr/>
        </p:nvGrpSpPr>
        <p:grpSpPr>
          <a:xfrm>
            <a:off x="1462563" y="3278314"/>
            <a:ext cx="273685" cy="128905"/>
            <a:chOff x="1462563" y="3278314"/>
            <a:chExt cx="273685" cy="128905"/>
          </a:xfrm>
        </p:grpSpPr>
        <p:pic>
          <p:nvPicPr>
            <p:cNvPr id="200" name="object 200"/>
            <p:cNvPicPr/>
            <p:nvPr/>
          </p:nvPicPr>
          <p:blipFill>
            <a:blip r:embed="rId123" cstate="print"/>
            <a:stretch>
              <a:fillRect/>
            </a:stretch>
          </p:blipFill>
          <p:spPr>
            <a:xfrm>
              <a:off x="1564767" y="3310413"/>
              <a:ext cx="83915" cy="96202"/>
            </a:xfrm>
            <a:prstGeom prst="rect">
              <a:avLst/>
            </a:prstGeom>
          </p:spPr>
        </p:pic>
        <p:pic>
          <p:nvPicPr>
            <p:cNvPr id="201" name="object 201"/>
            <p:cNvPicPr/>
            <p:nvPr/>
          </p:nvPicPr>
          <p:blipFill>
            <a:blip r:embed="rId124" cstate="print"/>
            <a:stretch>
              <a:fillRect/>
            </a:stretch>
          </p:blipFill>
          <p:spPr>
            <a:xfrm>
              <a:off x="1462563" y="3278314"/>
              <a:ext cx="77724" cy="125158"/>
            </a:xfrm>
            <a:prstGeom prst="rect">
              <a:avLst/>
            </a:prstGeom>
          </p:spPr>
        </p:pic>
        <p:pic>
          <p:nvPicPr>
            <p:cNvPr id="202" name="object 202"/>
            <p:cNvPicPr/>
            <p:nvPr/>
          </p:nvPicPr>
          <p:blipFill>
            <a:blip r:embed="rId125" cstate="print"/>
            <a:stretch>
              <a:fillRect/>
            </a:stretch>
          </p:blipFill>
          <p:spPr>
            <a:xfrm>
              <a:off x="1670017" y="3310413"/>
              <a:ext cx="65627" cy="96202"/>
            </a:xfrm>
            <a:prstGeom prst="rect">
              <a:avLst/>
            </a:prstGeom>
          </p:spPr>
        </p:pic>
      </p:grpSp>
      <p:pic>
        <p:nvPicPr>
          <p:cNvPr id="203" name="object 203"/>
          <p:cNvPicPr/>
          <p:nvPr/>
        </p:nvPicPr>
        <p:blipFill>
          <a:blip r:embed="rId126" cstate="print"/>
          <a:stretch>
            <a:fillRect/>
          </a:stretch>
        </p:blipFill>
        <p:spPr>
          <a:xfrm>
            <a:off x="1808892" y="3278314"/>
            <a:ext cx="1826228" cy="167925"/>
          </a:xfrm>
          <a:prstGeom prst="rect">
            <a:avLst/>
          </a:prstGeom>
        </p:spPr>
      </p:pic>
      <p:pic>
        <p:nvPicPr>
          <p:cNvPr id="204" name="object 204"/>
          <p:cNvPicPr/>
          <p:nvPr/>
        </p:nvPicPr>
        <p:blipFill>
          <a:blip r:embed="rId127" cstate="print"/>
          <a:stretch>
            <a:fillRect/>
          </a:stretch>
        </p:blipFill>
        <p:spPr>
          <a:xfrm>
            <a:off x="3702272" y="3278314"/>
            <a:ext cx="1193101" cy="167685"/>
          </a:xfrm>
          <a:prstGeom prst="rect">
            <a:avLst/>
          </a:prstGeom>
        </p:spPr>
      </p:pic>
      <p:grpSp>
        <p:nvGrpSpPr>
          <p:cNvPr id="205" name="object 205"/>
          <p:cNvGrpSpPr/>
          <p:nvPr/>
        </p:nvGrpSpPr>
        <p:grpSpPr>
          <a:xfrm>
            <a:off x="4962525" y="3278314"/>
            <a:ext cx="213995" cy="128905"/>
            <a:chOff x="4962525" y="3278314"/>
            <a:chExt cx="213995" cy="128905"/>
          </a:xfrm>
        </p:grpSpPr>
        <p:pic>
          <p:nvPicPr>
            <p:cNvPr id="206" name="object 206"/>
            <p:cNvPicPr/>
            <p:nvPr/>
          </p:nvPicPr>
          <p:blipFill>
            <a:blip r:embed="rId128" cstate="print"/>
            <a:stretch>
              <a:fillRect/>
            </a:stretch>
          </p:blipFill>
          <p:spPr>
            <a:xfrm>
              <a:off x="4962525" y="3310413"/>
              <a:ext cx="64103" cy="96202"/>
            </a:xfrm>
            <a:prstGeom prst="rect">
              <a:avLst/>
            </a:prstGeom>
          </p:spPr>
        </p:pic>
        <p:sp>
          <p:nvSpPr>
            <p:cNvPr id="207" name="object 207"/>
            <p:cNvSpPr/>
            <p:nvPr/>
          </p:nvSpPr>
          <p:spPr>
            <a:xfrm>
              <a:off x="5047964" y="3278314"/>
              <a:ext cx="17145" cy="125730"/>
            </a:xfrm>
            <a:custGeom>
              <a:avLst/>
              <a:gdLst/>
              <a:ahLst/>
              <a:cxnLst/>
              <a:rect l="l" t="t" r="r" b="b"/>
              <a:pathLst>
                <a:path w="17145" h="125729">
                  <a:moveTo>
                    <a:pt x="1524" y="125158"/>
                  </a:moveTo>
                  <a:lnTo>
                    <a:pt x="1524" y="33623"/>
                  </a:lnTo>
                  <a:lnTo>
                    <a:pt x="15240" y="33623"/>
                  </a:lnTo>
                  <a:lnTo>
                    <a:pt x="15240" y="125158"/>
                  </a:lnTo>
                  <a:lnTo>
                    <a:pt x="1524" y="125158"/>
                  </a:lnTo>
                  <a:close/>
                </a:path>
                <a:path w="17145" h="125729">
                  <a:moveTo>
                    <a:pt x="0" y="12192"/>
                  </a:moveTo>
                  <a:lnTo>
                    <a:pt x="0" y="6096"/>
                  </a:lnTo>
                  <a:lnTo>
                    <a:pt x="1524" y="3048"/>
                  </a:lnTo>
                  <a:lnTo>
                    <a:pt x="4572" y="0"/>
                  </a:lnTo>
                  <a:lnTo>
                    <a:pt x="13716" y="0"/>
                  </a:lnTo>
                  <a:lnTo>
                    <a:pt x="16764" y="3048"/>
                  </a:lnTo>
                  <a:lnTo>
                    <a:pt x="16764" y="13716"/>
                  </a:lnTo>
                  <a:lnTo>
                    <a:pt x="13716" y="16764"/>
                  </a:lnTo>
                  <a:lnTo>
                    <a:pt x="10668" y="18288"/>
                  </a:lnTo>
                  <a:lnTo>
                    <a:pt x="6096" y="18288"/>
                  </a:lnTo>
                  <a:lnTo>
                    <a:pt x="0" y="12192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8" name="object 208"/>
            <p:cNvPicPr/>
            <p:nvPr/>
          </p:nvPicPr>
          <p:blipFill>
            <a:blip r:embed="rId129" cstate="print"/>
            <a:stretch>
              <a:fillRect/>
            </a:stretch>
          </p:blipFill>
          <p:spPr>
            <a:xfrm>
              <a:off x="5098256" y="3310413"/>
              <a:ext cx="77819" cy="93059"/>
            </a:xfrm>
            <a:prstGeom prst="rect">
              <a:avLst/>
            </a:prstGeom>
          </p:spPr>
        </p:pic>
      </p:grpSp>
      <p:pic>
        <p:nvPicPr>
          <p:cNvPr id="209" name="object 209"/>
          <p:cNvPicPr/>
          <p:nvPr/>
        </p:nvPicPr>
        <p:blipFill>
          <a:blip r:embed="rId130" cstate="print"/>
          <a:stretch>
            <a:fillRect/>
          </a:stretch>
        </p:blipFill>
        <p:spPr>
          <a:xfrm>
            <a:off x="5234082" y="3272218"/>
            <a:ext cx="85439" cy="131254"/>
          </a:xfrm>
          <a:prstGeom prst="rect">
            <a:avLst/>
          </a:prstGeom>
        </p:spPr>
      </p:pic>
      <p:grpSp>
        <p:nvGrpSpPr>
          <p:cNvPr id="210" name="object 210"/>
          <p:cNvGrpSpPr/>
          <p:nvPr/>
        </p:nvGrpSpPr>
        <p:grpSpPr>
          <a:xfrm>
            <a:off x="5353050" y="3310413"/>
            <a:ext cx="264160" cy="96520"/>
            <a:chOff x="5353050" y="3310413"/>
            <a:chExt cx="264160" cy="96520"/>
          </a:xfrm>
        </p:grpSpPr>
        <p:pic>
          <p:nvPicPr>
            <p:cNvPr id="211" name="object 211"/>
            <p:cNvPicPr/>
            <p:nvPr/>
          </p:nvPicPr>
          <p:blipFill>
            <a:blip r:embed="rId131" cstate="print"/>
            <a:stretch>
              <a:fillRect/>
            </a:stretch>
          </p:blipFill>
          <p:spPr>
            <a:xfrm>
              <a:off x="5453824" y="3310413"/>
              <a:ext cx="77819" cy="96202"/>
            </a:xfrm>
            <a:prstGeom prst="rect">
              <a:avLst/>
            </a:prstGeom>
          </p:spPr>
        </p:pic>
        <p:pic>
          <p:nvPicPr>
            <p:cNvPr id="212" name="object 212"/>
            <p:cNvPicPr/>
            <p:nvPr/>
          </p:nvPicPr>
          <p:blipFill>
            <a:blip r:embed="rId132" cstate="print"/>
            <a:stretch>
              <a:fillRect/>
            </a:stretch>
          </p:blipFill>
          <p:spPr>
            <a:xfrm>
              <a:off x="5353050" y="3310413"/>
              <a:ext cx="76295" cy="93059"/>
            </a:xfrm>
            <a:prstGeom prst="rect">
              <a:avLst/>
            </a:prstGeom>
          </p:spPr>
        </p:pic>
        <p:pic>
          <p:nvPicPr>
            <p:cNvPr id="213" name="object 213"/>
            <p:cNvPicPr/>
            <p:nvPr/>
          </p:nvPicPr>
          <p:blipFill>
            <a:blip r:embed="rId133" cstate="print"/>
            <a:stretch>
              <a:fillRect/>
            </a:stretch>
          </p:blipFill>
          <p:spPr>
            <a:xfrm>
              <a:off x="5551455" y="3310413"/>
              <a:ext cx="65627" cy="96202"/>
            </a:xfrm>
            <a:prstGeom prst="rect">
              <a:avLst/>
            </a:prstGeom>
          </p:spPr>
        </p:pic>
      </p:grpSp>
      <p:grpSp>
        <p:nvGrpSpPr>
          <p:cNvPr id="214" name="object 214"/>
          <p:cNvGrpSpPr/>
          <p:nvPr/>
        </p:nvGrpSpPr>
        <p:grpSpPr>
          <a:xfrm>
            <a:off x="942213" y="3592829"/>
            <a:ext cx="184785" cy="133350"/>
            <a:chOff x="942213" y="3592829"/>
            <a:chExt cx="184785" cy="133350"/>
          </a:xfrm>
        </p:grpSpPr>
        <p:pic>
          <p:nvPicPr>
            <p:cNvPr id="215" name="object 215"/>
            <p:cNvPicPr/>
            <p:nvPr/>
          </p:nvPicPr>
          <p:blipFill>
            <a:blip r:embed="rId134" cstate="print"/>
            <a:stretch>
              <a:fillRect/>
            </a:stretch>
          </p:blipFill>
          <p:spPr>
            <a:xfrm>
              <a:off x="942213" y="3592829"/>
              <a:ext cx="80867" cy="132873"/>
            </a:xfrm>
            <a:prstGeom prst="rect">
              <a:avLst/>
            </a:prstGeom>
          </p:spPr>
        </p:pic>
        <p:pic>
          <p:nvPicPr>
            <p:cNvPr id="216" name="object 216"/>
            <p:cNvPicPr/>
            <p:nvPr/>
          </p:nvPicPr>
          <p:blipFill>
            <a:blip r:embed="rId135" cstate="print"/>
            <a:stretch>
              <a:fillRect/>
            </a:stretch>
          </p:blipFill>
          <p:spPr>
            <a:xfrm>
              <a:off x="1048988" y="3631025"/>
              <a:ext cx="77819" cy="94678"/>
            </a:xfrm>
            <a:prstGeom prst="rect">
              <a:avLst/>
            </a:prstGeom>
          </p:spPr>
        </p:pic>
      </p:grpSp>
      <p:grpSp>
        <p:nvGrpSpPr>
          <p:cNvPr id="217" name="object 217"/>
          <p:cNvGrpSpPr/>
          <p:nvPr/>
        </p:nvGrpSpPr>
        <p:grpSpPr>
          <a:xfrm>
            <a:off x="1199387" y="3593591"/>
            <a:ext cx="429895" cy="133985"/>
            <a:chOff x="1199387" y="3593591"/>
            <a:chExt cx="429895" cy="133985"/>
          </a:xfrm>
        </p:grpSpPr>
        <p:sp>
          <p:nvSpPr>
            <p:cNvPr id="218" name="object 218"/>
            <p:cNvSpPr/>
            <p:nvPr/>
          </p:nvSpPr>
          <p:spPr>
            <a:xfrm>
              <a:off x="1199387" y="3593591"/>
              <a:ext cx="15240" cy="131445"/>
            </a:xfrm>
            <a:custGeom>
              <a:avLst/>
              <a:gdLst/>
              <a:ahLst/>
              <a:cxnLst/>
              <a:rect l="l" t="t" r="r" b="b"/>
              <a:pathLst>
                <a:path w="15240" h="131445">
                  <a:moveTo>
                    <a:pt x="0" y="131064"/>
                  </a:moveTo>
                  <a:lnTo>
                    <a:pt x="0" y="0"/>
                  </a:lnTo>
                  <a:lnTo>
                    <a:pt x="15240" y="0"/>
                  </a:lnTo>
                  <a:lnTo>
                    <a:pt x="15240" y="131064"/>
                  </a:lnTo>
                  <a:lnTo>
                    <a:pt x="0" y="131064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9" name="object 219"/>
            <p:cNvPicPr/>
            <p:nvPr/>
          </p:nvPicPr>
          <p:blipFill>
            <a:blip r:embed="rId136" cstate="print"/>
            <a:stretch>
              <a:fillRect/>
            </a:stretch>
          </p:blipFill>
          <p:spPr>
            <a:xfrm>
              <a:off x="1241298" y="3632549"/>
              <a:ext cx="77819" cy="93154"/>
            </a:xfrm>
            <a:prstGeom prst="rect">
              <a:avLst/>
            </a:prstGeom>
          </p:spPr>
        </p:pic>
        <p:pic>
          <p:nvPicPr>
            <p:cNvPr id="220" name="object 220"/>
            <p:cNvPicPr/>
            <p:nvPr/>
          </p:nvPicPr>
          <p:blipFill>
            <a:blip r:embed="rId137" cstate="print"/>
            <a:stretch>
              <a:fillRect/>
            </a:stretch>
          </p:blipFill>
          <p:spPr>
            <a:xfrm>
              <a:off x="1343501" y="3631025"/>
              <a:ext cx="67151" cy="94678"/>
            </a:xfrm>
            <a:prstGeom prst="rect">
              <a:avLst/>
            </a:prstGeom>
          </p:spPr>
        </p:pic>
        <p:pic>
          <p:nvPicPr>
            <p:cNvPr id="221" name="object 221"/>
            <p:cNvPicPr/>
            <p:nvPr/>
          </p:nvPicPr>
          <p:blipFill>
            <a:blip r:embed="rId138" cstate="print"/>
            <a:stretch>
              <a:fillRect/>
            </a:stretch>
          </p:blipFill>
          <p:spPr>
            <a:xfrm>
              <a:off x="1430464" y="3631025"/>
              <a:ext cx="154114" cy="94678"/>
            </a:xfrm>
            <a:prstGeom prst="rect">
              <a:avLst/>
            </a:prstGeom>
          </p:spPr>
        </p:pic>
        <p:sp>
          <p:nvSpPr>
            <p:cNvPr id="222" name="object 222"/>
            <p:cNvSpPr/>
            <p:nvPr/>
          </p:nvSpPr>
          <p:spPr>
            <a:xfrm>
              <a:off x="1608962" y="3704272"/>
              <a:ext cx="20320" cy="23495"/>
            </a:xfrm>
            <a:custGeom>
              <a:avLst/>
              <a:gdLst/>
              <a:ahLst/>
              <a:cxnLst/>
              <a:rect l="l" t="t" r="r" b="b"/>
              <a:pathLst>
                <a:path w="20319" h="23495">
                  <a:moveTo>
                    <a:pt x="0" y="18383"/>
                  </a:moveTo>
                  <a:lnTo>
                    <a:pt x="0" y="10763"/>
                  </a:lnTo>
                  <a:lnTo>
                    <a:pt x="0" y="4667"/>
                  </a:lnTo>
                  <a:lnTo>
                    <a:pt x="4571" y="0"/>
                  </a:lnTo>
                  <a:lnTo>
                    <a:pt x="15240" y="0"/>
                  </a:lnTo>
                  <a:lnTo>
                    <a:pt x="16764" y="3143"/>
                  </a:lnTo>
                  <a:lnTo>
                    <a:pt x="18288" y="4667"/>
                  </a:lnTo>
                  <a:lnTo>
                    <a:pt x="19812" y="7715"/>
                  </a:lnTo>
                  <a:lnTo>
                    <a:pt x="19812" y="15335"/>
                  </a:lnTo>
                  <a:lnTo>
                    <a:pt x="18288" y="18383"/>
                  </a:lnTo>
                  <a:lnTo>
                    <a:pt x="15240" y="21431"/>
                  </a:lnTo>
                  <a:lnTo>
                    <a:pt x="12192" y="22955"/>
                  </a:lnTo>
                  <a:lnTo>
                    <a:pt x="6096" y="22955"/>
                  </a:lnTo>
                  <a:lnTo>
                    <a:pt x="3048" y="19907"/>
                  </a:lnTo>
                  <a:lnTo>
                    <a:pt x="0" y="18383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23" name="object 223"/>
          <p:cNvGrpSpPr/>
          <p:nvPr/>
        </p:nvGrpSpPr>
        <p:grpSpPr>
          <a:xfrm>
            <a:off x="949832" y="3913536"/>
            <a:ext cx="323850" cy="125730"/>
            <a:chOff x="949832" y="3913536"/>
            <a:chExt cx="323850" cy="125730"/>
          </a:xfrm>
        </p:grpSpPr>
        <p:pic>
          <p:nvPicPr>
            <p:cNvPr id="224" name="object 224"/>
            <p:cNvPicPr/>
            <p:nvPr/>
          </p:nvPicPr>
          <p:blipFill>
            <a:blip r:embed="rId139" cstate="print"/>
            <a:stretch>
              <a:fillRect/>
            </a:stretch>
          </p:blipFill>
          <p:spPr>
            <a:xfrm>
              <a:off x="949832" y="3913536"/>
              <a:ext cx="68675" cy="123634"/>
            </a:xfrm>
            <a:prstGeom prst="rect">
              <a:avLst/>
            </a:prstGeom>
          </p:spPr>
        </p:pic>
        <p:pic>
          <p:nvPicPr>
            <p:cNvPr id="225" name="object 225"/>
            <p:cNvPicPr/>
            <p:nvPr/>
          </p:nvPicPr>
          <p:blipFill>
            <a:blip r:embed="rId140" cstate="print"/>
            <a:stretch>
              <a:fillRect/>
            </a:stretch>
          </p:blipFill>
          <p:spPr>
            <a:xfrm>
              <a:off x="1039939" y="3922680"/>
              <a:ext cx="233362" cy="116014"/>
            </a:xfrm>
            <a:prstGeom prst="rect">
              <a:avLst/>
            </a:prstGeom>
          </p:spPr>
        </p:pic>
      </p:grpSp>
      <p:grpSp>
        <p:nvGrpSpPr>
          <p:cNvPr id="226" name="object 226"/>
          <p:cNvGrpSpPr/>
          <p:nvPr/>
        </p:nvGrpSpPr>
        <p:grpSpPr>
          <a:xfrm>
            <a:off x="1340548" y="3942492"/>
            <a:ext cx="273050" cy="96520"/>
            <a:chOff x="1340548" y="3942492"/>
            <a:chExt cx="273050" cy="96520"/>
          </a:xfrm>
        </p:grpSpPr>
        <p:pic>
          <p:nvPicPr>
            <p:cNvPr id="227" name="object 227"/>
            <p:cNvPicPr/>
            <p:nvPr/>
          </p:nvPicPr>
          <p:blipFill>
            <a:blip r:embed="rId141" cstate="print"/>
            <a:stretch>
              <a:fillRect/>
            </a:stretch>
          </p:blipFill>
          <p:spPr>
            <a:xfrm>
              <a:off x="1340548" y="3942492"/>
              <a:ext cx="77819" cy="94678"/>
            </a:xfrm>
            <a:prstGeom prst="rect">
              <a:avLst/>
            </a:prstGeom>
          </p:spPr>
        </p:pic>
        <p:pic>
          <p:nvPicPr>
            <p:cNvPr id="228" name="object 228"/>
            <p:cNvPicPr/>
            <p:nvPr/>
          </p:nvPicPr>
          <p:blipFill>
            <a:blip r:embed="rId142" cstate="print"/>
            <a:stretch>
              <a:fillRect/>
            </a:stretch>
          </p:blipFill>
          <p:spPr>
            <a:xfrm>
              <a:off x="1442656" y="3942492"/>
              <a:ext cx="83915" cy="96202"/>
            </a:xfrm>
            <a:prstGeom prst="rect">
              <a:avLst/>
            </a:prstGeom>
          </p:spPr>
        </p:pic>
        <p:pic>
          <p:nvPicPr>
            <p:cNvPr id="229" name="object 229"/>
            <p:cNvPicPr/>
            <p:nvPr/>
          </p:nvPicPr>
          <p:blipFill>
            <a:blip r:embed="rId143" cstate="print"/>
            <a:stretch>
              <a:fillRect/>
            </a:stretch>
          </p:blipFill>
          <p:spPr>
            <a:xfrm>
              <a:off x="1547907" y="3942587"/>
              <a:ext cx="65627" cy="96107"/>
            </a:xfrm>
            <a:prstGeom prst="rect">
              <a:avLst/>
            </a:prstGeom>
          </p:spPr>
        </p:pic>
      </p:grpSp>
      <p:pic>
        <p:nvPicPr>
          <p:cNvPr id="230" name="object 230"/>
          <p:cNvPicPr/>
          <p:nvPr/>
        </p:nvPicPr>
        <p:blipFill>
          <a:blip r:embed="rId144" cstate="print"/>
          <a:stretch>
            <a:fillRect/>
          </a:stretch>
        </p:blipFill>
        <p:spPr>
          <a:xfrm>
            <a:off x="1685258" y="3904392"/>
            <a:ext cx="3336798" cy="174021"/>
          </a:xfrm>
          <a:prstGeom prst="rect">
            <a:avLst/>
          </a:prstGeom>
        </p:spPr>
      </p:pic>
      <p:pic>
        <p:nvPicPr>
          <p:cNvPr id="231" name="object 231"/>
          <p:cNvPicPr/>
          <p:nvPr/>
        </p:nvPicPr>
        <p:blipFill>
          <a:blip r:embed="rId145" cstate="print"/>
          <a:stretch>
            <a:fillRect/>
          </a:stretch>
        </p:blipFill>
        <p:spPr>
          <a:xfrm>
            <a:off x="5086063" y="3942492"/>
            <a:ext cx="73247" cy="96202"/>
          </a:xfrm>
          <a:prstGeom prst="rect">
            <a:avLst/>
          </a:prstGeom>
        </p:spPr>
      </p:pic>
      <p:grpSp>
        <p:nvGrpSpPr>
          <p:cNvPr id="232" name="object 232"/>
          <p:cNvGrpSpPr/>
          <p:nvPr/>
        </p:nvGrpSpPr>
        <p:grpSpPr>
          <a:xfrm>
            <a:off x="937640" y="4243292"/>
            <a:ext cx="654685" cy="116205"/>
            <a:chOff x="937640" y="4243292"/>
            <a:chExt cx="654685" cy="116205"/>
          </a:xfrm>
        </p:grpSpPr>
        <p:pic>
          <p:nvPicPr>
            <p:cNvPr id="233" name="object 233"/>
            <p:cNvPicPr/>
            <p:nvPr/>
          </p:nvPicPr>
          <p:blipFill>
            <a:blip r:embed="rId146" cstate="print"/>
            <a:stretch>
              <a:fillRect/>
            </a:stretch>
          </p:blipFill>
          <p:spPr>
            <a:xfrm>
              <a:off x="937640" y="4263199"/>
              <a:ext cx="187737" cy="96202"/>
            </a:xfrm>
            <a:prstGeom prst="rect">
              <a:avLst/>
            </a:prstGeom>
          </p:spPr>
        </p:pic>
        <p:pic>
          <p:nvPicPr>
            <p:cNvPr id="234" name="object 234"/>
            <p:cNvPicPr/>
            <p:nvPr/>
          </p:nvPicPr>
          <p:blipFill>
            <a:blip r:embed="rId147" cstate="print"/>
            <a:stretch>
              <a:fillRect/>
            </a:stretch>
          </p:blipFill>
          <p:spPr>
            <a:xfrm>
              <a:off x="1145190" y="4243292"/>
              <a:ext cx="447008" cy="116109"/>
            </a:xfrm>
            <a:prstGeom prst="rect">
              <a:avLst/>
            </a:prstGeom>
          </p:spPr>
        </p:pic>
      </p:grpSp>
      <p:pic>
        <p:nvPicPr>
          <p:cNvPr id="235" name="object 235"/>
          <p:cNvPicPr/>
          <p:nvPr/>
        </p:nvPicPr>
        <p:blipFill>
          <a:blip r:embed="rId148" cstate="print"/>
          <a:stretch>
            <a:fillRect/>
          </a:stretch>
        </p:blipFill>
        <p:spPr>
          <a:xfrm>
            <a:off x="1657826" y="4225004"/>
            <a:ext cx="1057274" cy="134397"/>
          </a:xfrm>
          <a:prstGeom prst="rect">
            <a:avLst/>
          </a:prstGeom>
        </p:spPr>
      </p:pic>
      <p:grpSp>
        <p:nvGrpSpPr>
          <p:cNvPr id="236" name="object 236"/>
          <p:cNvGrpSpPr/>
          <p:nvPr/>
        </p:nvGrpSpPr>
        <p:grpSpPr>
          <a:xfrm>
            <a:off x="6676749" y="672230"/>
            <a:ext cx="3382010" cy="4449445"/>
            <a:chOff x="6676749" y="672230"/>
            <a:chExt cx="3382010" cy="4449445"/>
          </a:xfrm>
        </p:grpSpPr>
        <p:pic>
          <p:nvPicPr>
            <p:cNvPr id="237" name="object 237"/>
            <p:cNvPicPr/>
            <p:nvPr/>
          </p:nvPicPr>
          <p:blipFill>
            <a:blip r:embed="rId149" cstate="print"/>
            <a:stretch>
              <a:fillRect/>
            </a:stretch>
          </p:blipFill>
          <p:spPr>
            <a:xfrm>
              <a:off x="6676749" y="672230"/>
              <a:ext cx="3381651" cy="4434561"/>
            </a:xfrm>
            <a:prstGeom prst="rect">
              <a:avLst/>
            </a:prstGeom>
          </p:spPr>
        </p:pic>
        <p:pic>
          <p:nvPicPr>
            <p:cNvPr id="238" name="object 238"/>
            <p:cNvPicPr/>
            <p:nvPr/>
          </p:nvPicPr>
          <p:blipFill>
            <a:blip r:embed="rId150" cstate="print"/>
            <a:stretch>
              <a:fillRect/>
            </a:stretch>
          </p:blipFill>
          <p:spPr>
            <a:xfrm>
              <a:off x="6778752" y="778764"/>
              <a:ext cx="3264408" cy="4055363"/>
            </a:xfrm>
            <a:prstGeom prst="rect">
              <a:avLst/>
            </a:prstGeom>
          </p:spPr>
        </p:pic>
        <p:pic>
          <p:nvPicPr>
            <p:cNvPr id="239" name="object 239"/>
            <p:cNvPicPr/>
            <p:nvPr/>
          </p:nvPicPr>
          <p:blipFill>
            <a:blip r:embed="rId151" cstate="print"/>
            <a:stretch>
              <a:fillRect/>
            </a:stretch>
          </p:blipFill>
          <p:spPr>
            <a:xfrm>
              <a:off x="7369810" y="4996053"/>
              <a:ext cx="116268" cy="96202"/>
            </a:xfrm>
            <a:prstGeom prst="rect">
              <a:avLst/>
            </a:prstGeom>
          </p:spPr>
        </p:pic>
        <p:pic>
          <p:nvPicPr>
            <p:cNvPr id="240" name="object 240"/>
            <p:cNvPicPr/>
            <p:nvPr/>
          </p:nvPicPr>
          <p:blipFill>
            <a:blip r:embed="rId152" cstate="print"/>
            <a:stretch>
              <a:fillRect/>
            </a:stretch>
          </p:blipFill>
          <p:spPr>
            <a:xfrm>
              <a:off x="7508938" y="4989956"/>
              <a:ext cx="184594" cy="102298"/>
            </a:xfrm>
            <a:prstGeom prst="rect">
              <a:avLst/>
            </a:prstGeom>
          </p:spPr>
        </p:pic>
        <p:pic>
          <p:nvPicPr>
            <p:cNvPr id="241" name="object 241"/>
            <p:cNvPicPr/>
            <p:nvPr/>
          </p:nvPicPr>
          <p:blipFill>
            <a:blip r:embed="rId153" cstate="print"/>
            <a:stretch>
              <a:fillRect/>
            </a:stretch>
          </p:blipFill>
          <p:spPr>
            <a:xfrm>
              <a:off x="7713345" y="4989957"/>
              <a:ext cx="132778" cy="102298"/>
            </a:xfrm>
            <a:prstGeom prst="rect">
              <a:avLst/>
            </a:prstGeom>
          </p:spPr>
        </p:pic>
        <p:sp>
          <p:nvSpPr>
            <p:cNvPr id="242" name="object 242"/>
            <p:cNvSpPr/>
            <p:nvPr/>
          </p:nvSpPr>
          <p:spPr>
            <a:xfrm>
              <a:off x="7903108" y="4996065"/>
              <a:ext cx="71120" cy="95250"/>
            </a:xfrm>
            <a:custGeom>
              <a:avLst/>
              <a:gdLst/>
              <a:ahLst/>
              <a:cxnLst/>
              <a:rect l="l" t="t" r="r" b="b"/>
              <a:pathLst>
                <a:path w="71120" h="95250">
                  <a:moveTo>
                    <a:pt x="71120" y="0"/>
                  </a:moveTo>
                  <a:lnTo>
                    <a:pt x="60960" y="0"/>
                  </a:lnTo>
                  <a:lnTo>
                    <a:pt x="60960" y="39712"/>
                  </a:lnTo>
                  <a:lnTo>
                    <a:pt x="11430" y="39712"/>
                  </a:lnTo>
                  <a:lnTo>
                    <a:pt x="11430" y="0"/>
                  </a:lnTo>
                  <a:lnTo>
                    <a:pt x="0" y="0"/>
                  </a:lnTo>
                  <a:lnTo>
                    <a:pt x="0" y="94678"/>
                  </a:lnTo>
                  <a:lnTo>
                    <a:pt x="11430" y="94678"/>
                  </a:lnTo>
                  <a:lnTo>
                    <a:pt x="11430" y="50380"/>
                  </a:lnTo>
                  <a:lnTo>
                    <a:pt x="60960" y="50380"/>
                  </a:lnTo>
                  <a:lnTo>
                    <a:pt x="60960" y="94678"/>
                  </a:lnTo>
                  <a:lnTo>
                    <a:pt x="71120" y="94678"/>
                  </a:lnTo>
                  <a:lnTo>
                    <a:pt x="7112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3" name="object 243"/>
            <p:cNvPicPr/>
            <p:nvPr/>
          </p:nvPicPr>
          <p:blipFill>
            <a:blip r:embed="rId154" cstate="print"/>
            <a:stretch>
              <a:fillRect/>
            </a:stretch>
          </p:blipFill>
          <p:spPr>
            <a:xfrm>
              <a:off x="7995666" y="4989956"/>
              <a:ext cx="352424" cy="131350"/>
            </a:xfrm>
            <a:prstGeom prst="rect">
              <a:avLst/>
            </a:prstGeom>
          </p:spPr>
        </p:pic>
        <p:pic>
          <p:nvPicPr>
            <p:cNvPr id="244" name="object 244"/>
            <p:cNvPicPr/>
            <p:nvPr/>
          </p:nvPicPr>
          <p:blipFill>
            <a:blip r:embed="rId155" cstate="print"/>
            <a:stretch>
              <a:fillRect/>
            </a:stretch>
          </p:blipFill>
          <p:spPr>
            <a:xfrm>
              <a:off x="8398383" y="4989957"/>
              <a:ext cx="123634" cy="102298"/>
            </a:xfrm>
            <a:prstGeom prst="rect">
              <a:avLst/>
            </a:prstGeom>
          </p:spPr>
        </p:pic>
        <p:sp>
          <p:nvSpPr>
            <p:cNvPr id="245" name="object 245"/>
            <p:cNvSpPr/>
            <p:nvPr/>
          </p:nvSpPr>
          <p:spPr>
            <a:xfrm>
              <a:off x="8559190" y="4996065"/>
              <a:ext cx="71120" cy="95250"/>
            </a:xfrm>
            <a:custGeom>
              <a:avLst/>
              <a:gdLst/>
              <a:ahLst/>
              <a:cxnLst/>
              <a:rect l="l" t="t" r="r" b="b"/>
              <a:pathLst>
                <a:path w="71120" h="95250">
                  <a:moveTo>
                    <a:pt x="71120" y="0"/>
                  </a:moveTo>
                  <a:lnTo>
                    <a:pt x="60960" y="0"/>
                  </a:lnTo>
                  <a:lnTo>
                    <a:pt x="60960" y="39712"/>
                  </a:lnTo>
                  <a:lnTo>
                    <a:pt x="10160" y="39712"/>
                  </a:lnTo>
                  <a:lnTo>
                    <a:pt x="10160" y="0"/>
                  </a:lnTo>
                  <a:lnTo>
                    <a:pt x="0" y="0"/>
                  </a:lnTo>
                  <a:lnTo>
                    <a:pt x="0" y="94678"/>
                  </a:lnTo>
                  <a:lnTo>
                    <a:pt x="10160" y="94678"/>
                  </a:lnTo>
                  <a:lnTo>
                    <a:pt x="10160" y="50380"/>
                  </a:lnTo>
                  <a:lnTo>
                    <a:pt x="60960" y="50380"/>
                  </a:lnTo>
                  <a:lnTo>
                    <a:pt x="60960" y="94678"/>
                  </a:lnTo>
                  <a:lnTo>
                    <a:pt x="71120" y="94678"/>
                  </a:lnTo>
                  <a:lnTo>
                    <a:pt x="7112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6" name="object 246"/>
            <p:cNvPicPr/>
            <p:nvPr/>
          </p:nvPicPr>
          <p:blipFill>
            <a:blip r:embed="rId156" cstate="print"/>
            <a:stretch>
              <a:fillRect/>
            </a:stretch>
          </p:blipFill>
          <p:spPr>
            <a:xfrm>
              <a:off x="8657748" y="4994529"/>
              <a:ext cx="154114" cy="97726"/>
            </a:xfrm>
            <a:prstGeom prst="rect">
              <a:avLst/>
            </a:prstGeom>
          </p:spPr>
        </p:pic>
        <p:pic>
          <p:nvPicPr>
            <p:cNvPr id="247" name="object 247"/>
            <p:cNvPicPr/>
            <p:nvPr/>
          </p:nvPicPr>
          <p:blipFill>
            <a:blip r:embed="rId157" cstate="print"/>
            <a:stretch>
              <a:fillRect/>
            </a:stretch>
          </p:blipFill>
          <p:spPr>
            <a:xfrm>
              <a:off x="8859456" y="4996053"/>
              <a:ext cx="190436" cy="96202"/>
            </a:xfrm>
            <a:prstGeom prst="rect">
              <a:avLst/>
            </a:prstGeom>
          </p:spPr>
        </p:pic>
        <p:pic>
          <p:nvPicPr>
            <p:cNvPr id="248" name="object 248"/>
            <p:cNvPicPr/>
            <p:nvPr/>
          </p:nvPicPr>
          <p:blipFill>
            <a:blip r:embed="rId158" cstate="print"/>
            <a:stretch>
              <a:fillRect/>
            </a:stretch>
          </p:blipFill>
          <p:spPr>
            <a:xfrm>
              <a:off x="9069705" y="4989956"/>
              <a:ext cx="146494" cy="102298"/>
            </a:xfrm>
            <a:prstGeom prst="rect">
              <a:avLst/>
            </a:prstGeom>
          </p:spPr>
        </p:pic>
        <p:pic>
          <p:nvPicPr>
            <p:cNvPr id="249" name="object 249"/>
            <p:cNvPicPr/>
            <p:nvPr/>
          </p:nvPicPr>
          <p:blipFill>
            <a:blip r:embed="rId159" cstate="print"/>
            <a:stretch>
              <a:fillRect/>
            </a:stretch>
          </p:blipFill>
          <p:spPr>
            <a:xfrm>
              <a:off x="9237535" y="5019008"/>
              <a:ext cx="138874" cy="10229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46304" y="0"/>
            <a:ext cx="9912350" cy="7772400"/>
            <a:chOff x="146304" y="0"/>
            <a:chExt cx="9912350" cy="77724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6304" y="0"/>
              <a:ext cx="9912096" cy="77724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474590" y="0"/>
              <a:ext cx="5571617" cy="5913120"/>
            </a:xfrm>
            <a:prstGeom prst="rect">
              <a:avLst/>
            </a:prstGeom>
          </p:spPr>
        </p:pic>
      </p:grp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xfrm>
            <a:off x="192912" y="403859"/>
            <a:ext cx="4187190" cy="804545"/>
          </a:xfrm>
          <a:prstGeom prst="rect">
            <a:avLst/>
          </a:prstGeom>
        </p:spPr>
        <p:txBody>
          <a:bodyPr vert="horz" wrap="square" lIns="0" tIns="86995" rIns="0" bIns="0" rtlCol="0">
            <a:spAutoFit/>
          </a:bodyPr>
          <a:lstStyle/>
          <a:p>
            <a:pPr marL="488315" marR="17780" indent="-463550">
              <a:lnSpc>
                <a:spcPts val="2770"/>
              </a:lnSpc>
              <a:spcBef>
                <a:spcPts val="685"/>
              </a:spcBef>
              <a:tabLst>
                <a:tab pos="2103755" algn="l"/>
              </a:tabLst>
            </a:pPr>
            <a:r>
              <a:rPr sz="2325" b="0" spc="-120" baseline="60931" dirty="0">
                <a:solidFill>
                  <a:srgbClr val="2493BB"/>
                </a:solidFill>
                <a:latin typeface="Tekton Pro LightExt"/>
                <a:cs typeface="Tekton Pro LightExt"/>
              </a:rPr>
              <a:t>111</a:t>
            </a:r>
            <a:r>
              <a:rPr sz="2325" b="0" spc="-254" baseline="60931" dirty="0">
                <a:solidFill>
                  <a:srgbClr val="2493BB"/>
                </a:solidFill>
                <a:latin typeface="Tekton Pro LightExt"/>
                <a:cs typeface="Tekton Pro LightExt"/>
              </a:rPr>
              <a:t> </a:t>
            </a:r>
            <a:r>
              <a:rPr sz="2800" spc="65" dirty="0">
                <a:solidFill>
                  <a:srgbClr val="2493BB"/>
                </a:solidFill>
                <a:latin typeface="Tahoma"/>
                <a:cs typeface="Tahoma"/>
              </a:rPr>
              <a:t>LY</a:t>
            </a:r>
            <a:r>
              <a:rPr sz="2800" spc="165" dirty="0">
                <a:solidFill>
                  <a:srgbClr val="2493BB"/>
                </a:solidFill>
                <a:latin typeface="Tahoma"/>
                <a:cs typeface="Tahoma"/>
              </a:rPr>
              <a:t> </a:t>
            </a:r>
            <a:r>
              <a:rPr sz="2800" spc="85" dirty="0">
                <a:solidFill>
                  <a:srgbClr val="2493BB"/>
                </a:solidFill>
                <a:latin typeface="Tahoma"/>
                <a:cs typeface="Tahoma"/>
              </a:rPr>
              <a:t>Usted,</a:t>
            </a:r>
            <a:r>
              <a:rPr sz="2800" spc="165" dirty="0">
                <a:solidFill>
                  <a:srgbClr val="2493BB"/>
                </a:solidFill>
                <a:latin typeface="Tahoma"/>
                <a:cs typeface="Tahoma"/>
              </a:rPr>
              <a:t> </a:t>
            </a:r>
            <a:r>
              <a:rPr sz="2800" spc="90" dirty="0">
                <a:solidFill>
                  <a:srgbClr val="2493BB"/>
                </a:solidFill>
                <a:latin typeface="Tahoma"/>
                <a:cs typeface="Tahoma"/>
              </a:rPr>
              <a:t>Califica </a:t>
            </a:r>
            <a:r>
              <a:rPr sz="2800" spc="90" dirty="0">
                <a:solidFill>
                  <a:srgbClr val="202020"/>
                </a:solidFill>
                <a:latin typeface="Tahoma"/>
                <a:cs typeface="Tahoma"/>
              </a:rPr>
              <a:t>Para</a:t>
            </a:r>
            <a:r>
              <a:rPr sz="2800" spc="190" dirty="0">
                <a:solidFill>
                  <a:srgbClr val="202020"/>
                </a:solidFill>
                <a:latin typeface="Tahoma"/>
                <a:cs typeface="Tahoma"/>
              </a:rPr>
              <a:t> </a:t>
            </a:r>
            <a:r>
              <a:rPr sz="2800" spc="-25" dirty="0">
                <a:solidFill>
                  <a:srgbClr val="202020"/>
                </a:solidFill>
                <a:latin typeface="Tahoma"/>
                <a:cs typeface="Tahoma"/>
              </a:rPr>
              <a:t>un</a:t>
            </a:r>
            <a:r>
              <a:rPr sz="2800" dirty="0">
                <a:solidFill>
                  <a:srgbClr val="202020"/>
                </a:solidFill>
                <a:latin typeface="Tahoma"/>
                <a:cs typeface="Tahoma"/>
              </a:rPr>
              <a:t>	</a:t>
            </a:r>
            <a:r>
              <a:rPr sz="2800" spc="105" dirty="0">
                <a:solidFill>
                  <a:srgbClr val="202020"/>
                </a:solidFill>
                <a:latin typeface="Tahoma"/>
                <a:cs typeface="Tahoma"/>
              </a:rPr>
              <a:t>Pr8stamo?</a:t>
            </a:r>
            <a:endParaRPr sz="28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85063" y="5577713"/>
            <a:ext cx="7302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b="1" spc="-50" dirty="0">
                <a:solidFill>
                  <a:srgbClr val="202020"/>
                </a:solidFill>
                <a:latin typeface="Cronos Pro Light Display"/>
                <a:cs typeface="Cronos Pro Light Display"/>
              </a:rPr>
              <a:t>6</a:t>
            </a:r>
            <a:endParaRPr sz="800">
              <a:latin typeface="Cronos Pro Light Display"/>
              <a:cs typeface="Cronos Pro Light Display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93851" y="1474342"/>
            <a:ext cx="3260090" cy="2463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50" b="1" spc="-25" dirty="0">
                <a:solidFill>
                  <a:srgbClr val="202020"/>
                </a:solidFill>
                <a:latin typeface="Arial"/>
                <a:cs typeface="Arial"/>
              </a:rPr>
              <a:t>Ayudamos</a:t>
            </a:r>
            <a:r>
              <a:rPr sz="1450" b="1" spc="-75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dirty="0">
                <a:solidFill>
                  <a:srgbClr val="202020"/>
                </a:solidFill>
                <a:latin typeface="Arial"/>
                <a:cs typeface="Arial"/>
              </a:rPr>
              <a:t>a</a:t>
            </a:r>
            <a:r>
              <a:rPr sz="1450" b="1" spc="-35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spc="-30" dirty="0">
                <a:solidFill>
                  <a:srgbClr val="202020"/>
                </a:solidFill>
                <a:latin typeface="Arial"/>
                <a:cs typeface="Arial"/>
              </a:rPr>
              <a:t>las</a:t>
            </a:r>
            <a:r>
              <a:rPr sz="1450" b="1" spc="-40" dirty="0">
                <a:solidFill>
                  <a:srgbClr val="202020"/>
                </a:solidFill>
                <a:latin typeface="Arial"/>
                <a:cs typeface="Arial"/>
              </a:rPr>
              <a:t> personas</a:t>
            </a:r>
            <a:r>
              <a:rPr sz="1450" b="1" spc="-60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dirty="0">
                <a:solidFill>
                  <a:srgbClr val="202020"/>
                </a:solidFill>
                <a:latin typeface="Arial"/>
                <a:cs typeface="Arial"/>
              </a:rPr>
              <a:t>que</a:t>
            </a:r>
            <a:r>
              <a:rPr sz="1450" b="1" spc="-25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spc="-10" dirty="0">
                <a:solidFill>
                  <a:srgbClr val="202020"/>
                </a:solidFill>
                <a:latin typeface="Arial"/>
                <a:cs typeface="Arial"/>
              </a:rPr>
              <a:t>tienen:</a:t>
            </a:r>
            <a:endParaRPr sz="14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25855" y="1655572"/>
            <a:ext cx="60960" cy="666750"/>
          </a:xfrm>
          <a:prstGeom prst="rect">
            <a:avLst/>
          </a:prstGeom>
        </p:spPr>
        <p:txBody>
          <a:bodyPr vert="horz" wrap="square" lIns="0" tIns="1276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5"/>
              </a:spcBef>
            </a:pPr>
            <a:r>
              <a:rPr sz="1350" spc="-515" dirty="0">
                <a:solidFill>
                  <a:srgbClr val="1F1F1F"/>
                </a:solidFill>
                <a:latin typeface="Verdana"/>
                <a:cs typeface="Verdana"/>
              </a:rPr>
              <a:t>•</a:t>
            </a:r>
            <a:endParaRPr sz="1350">
              <a:latin typeface="Verdana"/>
              <a:cs typeface="Verdana"/>
            </a:endParaRPr>
          </a:p>
          <a:p>
            <a:pPr marL="12700">
              <a:lnSpc>
                <a:spcPct val="100000"/>
              </a:lnSpc>
              <a:spcBef>
                <a:spcPts val="905"/>
              </a:spcBef>
            </a:pPr>
            <a:r>
              <a:rPr sz="1350" spc="-515" dirty="0">
                <a:solidFill>
                  <a:srgbClr val="1F1F1F"/>
                </a:solidFill>
                <a:latin typeface="Verdana"/>
                <a:cs typeface="Verdana"/>
              </a:rPr>
              <a:t>•</a:t>
            </a:r>
            <a:endParaRPr sz="135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25855" y="2716021"/>
            <a:ext cx="60960" cy="2311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50" spc="-515" dirty="0">
                <a:solidFill>
                  <a:srgbClr val="1F1F1F"/>
                </a:solidFill>
                <a:latin typeface="Verdana"/>
                <a:cs typeface="Verdana"/>
              </a:rPr>
              <a:t>•</a:t>
            </a:r>
            <a:endParaRPr sz="135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66394" y="1685416"/>
            <a:ext cx="3300095" cy="12915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marR="271780" indent="-635">
              <a:lnSpc>
                <a:spcPct val="154000"/>
              </a:lnSpc>
              <a:spcBef>
                <a:spcPts val="125"/>
              </a:spcBef>
            </a:pPr>
            <a:r>
              <a:rPr sz="1350" spc="-40" dirty="0">
                <a:solidFill>
                  <a:srgbClr val="1F1F1F"/>
                </a:solidFill>
                <a:latin typeface="Verdana"/>
                <a:cs typeface="Verdana"/>
              </a:rPr>
              <a:t>Problemas</a:t>
            </a:r>
            <a:r>
              <a:rPr sz="1350" spc="-6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10" dirty="0">
                <a:solidFill>
                  <a:srgbClr val="1F1F1F"/>
                </a:solidFill>
                <a:latin typeface="Verdana"/>
                <a:cs typeface="Verdana"/>
              </a:rPr>
              <a:t>con</a:t>
            </a:r>
            <a:r>
              <a:rPr sz="1350" spc="-5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45" dirty="0">
                <a:solidFill>
                  <a:srgbClr val="1F1F1F"/>
                </a:solidFill>
                <a:latin typeface="Verdana"/>
                <a:cs typeface="Verdana"/>
              </a:rPr>
              <a:t>historial</a:t>
            </a:r>
            <a:r>
              <a:rPr sz="1350" spc="-12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10" dirty="0">
                <a:solidFill>
                  <a:srgbClr val="1F1F1F"/>
                </a:solidFill>
                <a:latin typeface="Verdana"/>
                <a:cs typeface="Verdana"/>
              </a:rPr>
              <a:t>crediticio </a:t>
            </a:r>
            <a:r>
              <a:rPr sz="1350" spc="-75" dirty="0">
                <a:solidFill>
                  <a:srgbClr val="1F1F1F"/>
                </a:solidFill>
                <a:latin typeface="Verdana"/>
                <a:cs typeface="Verdana"/>
              </a:rPr>
              <a:t>Fianza</a:t>
            </a:r>
            <a:r>
              <a:rPr sz="1350" spc="-6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35" dirty="0">
                <a:solidFill>
                  <a:srgbClr val="1F1F1F"/>
                </a:solidFill>
                <a:latin typeface="Verdana"/>
                <a:cs typeface="Verdana"/>
              </a:rPr>
              <a:t>insuficiente</a:t>
            </a:r>
            <a:r>
              <a:rPr sz="1350" spc="-2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70" dirty="0">
                <a:solidFill>
                  <a:srgbClr val="1F1F1F"/>
                </a:solidFill>
                <a:latin typeface="Verdana"/>
                <a:cs typeface="Verdana"/>
              </a:rPr>
              <a:t>para</a:t>
            </a:r>
            <a:r>
              <a:rPr sz="1350" spc="-5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20" dirty="0">
                <a:solidFill>
                  <a:srgbClr val="1F1F1F"/>
                </a:solidFill>
                <a:latin typeface="Verdana"/>
                <a:cs typeface="Verdana"/>
              </a:rPr>
              <a:t>un</a:t>
            </a:r>
            <a:r>
              <a:rPr sz="1350" spc="-10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10" dirty="0">
                <a:solidFill>
                  <a:srgbClr val="1F1F1F"/>
                </a:solidFill>
                <a:latin typeface="Verdana"/>
                <a:cs typeface="Verdana"/>
              </a:rPr>
              <a:t>prestamo tradicional</a:t>
            </a:r>
            <a:endParaRPr sz="1350">
              <a:latin typeface="Verdana"/>
              <a:cs typeface="Verdana"/>
            </a:endParaRPr>
          </a:p>
          <a:p>
            <a:pPr marL="26034">
              <a:lnSpc>
                <a:spcPct val="100000"/>
              </a:lnSpc>
              <a:spcBef>
                <a:spcPts val="835"/>
              </a:spcBef>
            </a:pPr>
            <a:r>
              <a:rPr sz="1350" spc="-55" dirty="0">
                <a:solidFill>
                  <a:srgbClr val="1F1F1F"/>
                </a:solidFill>
                <a:latin typeface="Verdana"/>
                <a:cs typeface="Verdana"/>
              </a:rPr>
              <a:t>Un</a:t>
            </a:r>
            <a:r>
              <a:rPr sz="1350" spc="-12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50" dirty="0">
                <a:solidFill>
                  <a:srgbClr val="1F1F1F"/>
                </a:solidFill>
                <a:latin typeface="Verdana"/>
                <a:cs typeface="Verdana"/>
              </a:rPr>
              <a:t>nuevo</a:t>
            </a:r>
            <a:r>
              <a:rPr sz="1350" spc="-3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40" dirty="0">
                <a:solidFill>
                  <a:srgbClr val="1F1F1F"/>
                </a:solidFill>
                <a:latin typeface="Verdana"/>
                <a:cs typeface="Verdana"/>
              </a:rPr>
              <a:t>negocio</a:t>
            </a:r>
            <a:r>
              <a:rPr sz="1350" spc="-15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30" dirty="0">
                <a:solidFill>
                  <a:srgbClr val="1F1F1F"/>
                </a:solidFill>
                <a:latin typeface="Verdana"/>
                <a:cs typeface="Verdana"/>
              </a:rPr>
              <a:t>sin</a:t>
            </a:r>
            <a:r>
              <a:rPr sz="1350" spc="-12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35" dirty="0">
                <a:solidFill>
                  <a:srgbClr val="1F1F1F"/>
                </a:solidFill>
                <a:latin typeface="Verdana"/>
                <a:cs typeface="Verdana"/>
              </a:rPr>
              <a:t>historial</a:t>
            </a:r>
            <a:r>
              <a:rPr sz="1350" spc="2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20" dirty="0">
                <a:solidFill>
                  <a:srgbClr val="1F1F1F"/>
                </a:solidFill>
                <a:latin typeface="Verdana"/>
                <a:cs typeface="Verdana"/>
              </a:rPr>
              <a:t>operativo</a:t>
            </a:r>
            <a:endParaRPr sz="135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153147" y="2753867"/>
            <a:ext cx="104838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0" dirty="0">
                <a:latin typeface="Verdana"/>
                <a:cs typeface="Verdana"/>
              </a:rPr>
              <a:t>PackYak</a:t>
            </a:r>
            <a:r>
              <a:rPr sz="900" spc="-25" dirty="0">
                <a:latin typeface="Verdana"/>
                <a:cs typeface="Verdana"/>
              </a:rPr>
              <a:t> </a:t>
            </a:r>
            <a:r>
              <a:rPr sz="900" spc="-35" dirty="0">
                <a:latin typeface="Verdana"/>
                <a:cs typeface="Verdana"/>
              </a:rPr>
              <a:t>Fulfillment</a:t>
            </a:r>
            <a:endParaRPr sz="9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092571" y="3126029"/>
            <a:ext cx="3658870" cy="2773680"/>
          </a:xfrm>
          <a:prstGeom prst="rect">
            <a:avLst/>
          </a:prstGeom>
        </p:spPr>
        <p:txBody>
          <a:bodyPr vert="horz" wrap="square" lIns="0" tIns="80010" rIns="0" bIns="0" rtlCol="0">
            <a:spAutoFit/>
          </a:bodyPr>
          <a:lstStyle/>
          <a:p>
            <a:pPr marL="21590">
              <a:lnSpc>
                <a:spcPct val="100000"/>
              </a:lnSpc>
              <a:spcBef>
                <a:spcPts val="630"/>
              </a:spcBef>
            </a:pPr>
            <a:r>
              <a:rPr sz="1450" b="1" dirty="0">
                <a:solidFill>
                  <a:srgbClr val="202020"/>
                </a:solidFill>
                <a:latin typeface="Arial"/>
                <a:cs typeface="Arial"/>
              </a:rPr>
              <a:t>No</a:t>
            </a:r>
            <a:r>
              <a:rPr sz="1450" b="1" spc="-5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spc="-45" dirty="0">
                <a:solidFill>
                  <a:srgbClr val="202020"/>
                </a:solidFill>
                <a:latin typeface="Arial"/>
                <a:cs typeface="Arial"/>
              </a:rPr>
              <a:t>podemos</a:t>
            </a:r>
            <a:r>
              <a:rPr sz="1450" b="1" spc="-55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spc="-10" dirty="0">
                <a:solidFill>
                  <a:srgbClr val="202020"/>
                </a:solidFill>
                <a:latin typeface="Arial"/>
                <a:cs typeface="Arial"/>
              </a:rPr>
              <a:t>financiar:</a:t>
            </a:r>
            <a:endParaRPr sz="1450">
              <a:latin typeface="Arial"/>
              <a:cs typeface="Arial"/>
            </a:endParaRPr>
          </a:p>
          <a:p>
            <a:pPr marL="246379" marR="55244" indent="-234315">
              <a:lnSpc>
                <a:spcPct val="123200"/>
              </a:lnSpc>
              <a:spcBef>
                <a:spcPts val="114"/>
              </a:spcBef>
              <a:buChar char="•"/>
              <a:tabLst>
                <a:tab pos="246379" algn="l"/>
                <a:tab pos="252095" algn="l"/>
              </a:tabLst>
            </a:pPr>
            <a:r>
              <a:rPr sz="1350" dirty="0">
                <a:solidFill>
                  <a:srgbClr val="1F1F1F"/>
                </a:solidFill>
                <a:latin typeface="Verdana"/>
                <a:cs typeface="Verdana"/>
              </a:rPr>
              <a:t>	MLM</a:t>
            </a:r>
            <a:r>
              <a:rPr sz="1350" spc="-1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45" dirty="0">
                <a:solidFill>
                  <a:srgbClr val="1F1F1F"/>
                </a:solidFill>
                <a:latin typeface="Verdana"/>
                <a:cs typeface="Verdana"/>
              </a:rPr>
              <a:t>(Multi</a:t>
            </a:r>
            <a:r>
              <a:rPr sz="1350" spc="-1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70" dirty="0">
                <a:solidFill>
                  <a:srgbClr val="1F1F1F"/>
                </a:solidFill>
                <a:latin typeface="Verdana"/>
                <a:cs typeface="Verdana"/>
              </a:rPr>
              <a:t>Level</a:t>
            </a:r>
            <a:r>
              <a:rPr sz="1350" spc="-45" dirty="0">
                <a:solidFill>
                  <a:srgbClr val="1F1F1F"/>
                </a:solidFill>
                <a:latin typeface="Verdana"/>
                <a:cs typeface="Verdana"/>
              </a:rPr>
              <a:t> Marketing</a:t>
            </a:r>
            <a:r>
              <a:rPr sz="1350" spc="-33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235" dirty="0">
                <a:solidFill>
                  <a:srgbClr val="1F1F1F"/>
                </a:solidFill>
                <a:latin typeface="Verdana"/>
                <a:cs typeface="Verdana"/>
              </a:rPr>
              <a:t>)</a:t>
            </a:r>
            <a:r>
              <a:rPr sz="1350" spc="-3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25" dirty="0">
                <a:solidFill>
                  <a:srgbClr val="1F1F1F"/>
                </a:solidFill>
                <a:latin typeface="Verdana"/>
                <a:cs typeface="Verdana"/>
              </a:rPr>
              <a:t>o, </a:t>
            </a:r>
            <a:r>
              <a:rPr sz="1600" i="1" spc="-40" dirty="0">
                <a:solidFill>
                  <a:srgbClr val="1F1F1F"/>
                </a:solidFill>
                <a:latin typeface="Calibri"/>
                <a:cs typeface="Calibri"/>
              </a:rPr>
              <a:t>comercializaci6n</a:t>
            </a:r>
            <a:r>
              <a:rPr sz="1600" i="1" spc="15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600" i="1" spc="-125" dirty="0">
                <a:solidFill>
                  <a:srgbClr val="1F1F1F"/>
                </a:solidFill>
                <a:latin typeface="Calibri"/>
                <a:cs typeface="Calibri"/>
              </a:rPr>
              <a:t>de</a:t>
            </a:r>
            <a:r>
              <a:rPr sz="1600" i="1" spc="20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600" i="1" spc="-45" dirty="0">
                <a:solidFill>
                  <a:srgbClr val="1F1F1F"/>
                </a:solidFill>
                <a:latin typeface="Calibri"/>
                <a:cs typeface="Calibri"/>
              </a:rPr>
              <a:t>niveles</a:t>
            </a:r>
            <a:r>
              <a:rPr sz="1600" i="1" spc="-25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600" i="1" spc="-30" dirty="0">
                <a:solidFill>
                  <a:srgbClr val="1F1F1F"/>
                </a:solidFill>
                <a:latin typeface="Calibri"/>
                <a:cs typeface="Calibri"/>
              </a:rPr>
              <a:t>multiples</a:t>
            </a:r>
            <a:r>
              <a:rPr sz="1600" i="1" spc="30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350" spc="-20" dirty="0">
                <a:solidFill>
                  <a:srgbClr val="1F1F1F"/>
                </a:solidFill>
                <a:latin typeface="Verdana"/>
                <a:cs typeface="Verdana"/>
              </a:rPr>
              <a:t>como </a:t>
            </a:r>
            <a:r>
              <a:rPr sz="1350" spc="-55" dirty="0">
                <a:solidFill>
                  <a:srgbClr val="1F1F1F"/>
                </a:solidFill>
                <a:latin typeface="Verdana"/>
                <a:cs typeface="Verdana"/>
              </a:rPr>
              <a:t>Doterra,</a:t>
            </a:r>
            <a:r>
              <a:rPr sz="1350" spc="5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55" dirty="0">
                <a:solidFill>
                  <a:srgbClr val="1F1F1F"/>
                </a:solidFill>
                <a:latin typeface="Verdana"/>
                <a:cs typeface="Verdana"/>
              </a:rPr>
              <a:t>Herbalife</a:t>
            </a:r>
            <a:r>
              <a:rPr sz="1350" spc="-13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20" dirty="0">
                <a:solidFill>
                  <a:srgbClr val="1F1F1F"/>
                </a:solidFill>
                <a:latin typeface="Verdana"/>
                <a:cs typeface="Verdana"/>
              </a:rPr>
              <a:t>etc.</a:t>
            </a:r>
            <a:endParaRPr sz="1350">
              <a:latin typeface="Verdana"/>
              <a:cs typeface="Verdana"/>
            </a:endParaRPr>
          </a:p>
          <a:p>
            <a:pPr marL="252095" indent="-239395">
              <a:lnSpc>
                <a:spcPct val="100000"/>
              </a:lnSpc>
              <a:spcBef>
                <a:spcPts val="509"/>
              </a:spcBef>
              <a:buChar char="•"/>
              <a:tabLst>
                <a:tab pos="252095" algn="l"/>
              </a:tabLst>
            </a:pPr>
            <a:r>
              <a:rPr sz="1350" spc="-50" dirty="0">
                <a:solidFill>
                  <a:srgbClr val="1F1F1F"/>
                </a:solidFill>
                <a:latin typeface="Verdana"/>
                <a:cs typeface="Verdana"/>
              </a:rPr>
              <a:t>Compras</a:t>
            </a:r>
            <a:r>
              <a:rPr sz="1350" spc="-10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dirty="0">
                <a:solidFill>
                  <a:srgbClr val="1F1F1F"/>
                </a:solidFill>
                <a:latin typeface="Verdana"/>
                <a:cs typeface="Verdana"/>
              </a:rPr>
              <a:t>de</a:t>
            </a:r>
            <a:r>
              <a:rPr sz="1350" spc="-1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40" dirty="0">
                <a:solidFill>
                  <a:srgbClr val="1F1F1F"/>
                </a:solidFill>
                <a:latin typeface="Verdana"/>
                <a:cs typeface="Verdana"/>
              </a:rPr>
              <a:t>bienes</a:t>
            </a:r>
            <a:r>
              <a:rPr sz="1350" spc="-114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10" dirty="0">
                <a:solidFill>
                  <a:srgbClr val="1F1F1F"/>
                </a:solidFill>
                <a:latin typeface="Verdana"/>
                <a:cs typeface="Verdana"/>
              </a:rPr>
              <a:t>rafces</a:t>
            </a:r>
            <a:endParaRPr sz="1350">
              <a:latin typeface="Verdana"/>
              <a:cs typeface="Verdana"/>
            </a:endParaRPr>
          </a:p>
          <a:p>
            <a:pPr marL="252095" indent="-239395">
              <a:lnSpc>
                <a:spcPct val="100000"/>
              </a:lnSpc>
              <a:spcBef>
                <a:spcPts val="520"/>
              </a:spcBef>
              <a:buChar char="•"/>
              <a:tabLst>
                <a:tab pos="252095" algn="l"/>
              </a:tabLst>
            </a:pPr>
            <a:r>
              <a:rPr sz="1350" spc="-50" dirty="0">
                <a:solidFill>
                  <a:srgbClr val="1F1F1F"/>
                </a:solidFill>
                <a:latin typeface="Verdana"/>
                <a:cs typeface="Verdana"/>
              </a:rPr>
              <a:t>Organizaciones</a:t>
            </a:r>
            <a:r>
              <a:rPr sz="1350" spc="-10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50" dirty="0">
                <a:solidFill>
                  <a:srgbClr val="1F1F1F"/>
                </a:solidFill>
                <a:latin typeface="Verdana"/>
                <a:cs typeface="Verdana"/>
              </a:rPr>
              <a:t>sin</a:t>
            </a:r>
            <a:r>
              <a:rPr sz="1350" spc="-10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35" dirty="0">
                <a:solidFill>
                  <a:srgbClr val="1F1F1F"/>
                </a:solidFill>
                <a:latin typeface="Verdana"/>
                <a:cs typeface="Verdana"/>
              </a:rPr>
              <a:t>fines</a:t>
            </a:r>
            <a:r>
              <a:rPr sz="1350" spc="-10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25" dirty="0">
                <a:solidFill>
                  <a:srgbClr val="1F1F1F"/>
                </a:solidFill>
                <a:latin typeface="Verdana"/>
                <a:cs typeface="Verdana"/>
              </a:rPr>
              <a:t>de</a:t>
            </a:r>
            <a:r>
              <a:rPr sz="1350" spc="-10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10" dirty="0">
                <a:solidFill>
                  <a:srgbClr val="1F1F1F"/>
                </a:solidFill>
                <a:latin typeface="Verdana"/>
                <a:cs typeface="Verdana"/>
              </a:rPr>
              <a:t>lucro</a:t>
            </a:r>
            <a:endParaRPr sz="1350">
              <a:latin typeface="Verdana"/>
              <a:cs typeface="Verdana"/>
            </a:endParaRPr>
          </a:p>
          <a:p>
            <a:pPr marL="252095" indent="-239395">
              <a:lnSpc>
                <a:spcPct val="100000"/>
              </a:lnSpc>
              <a:spcBef>
                <a:spcPts val="520"/>
              </a:spcBef>
              <a:buChar char="•"/>
              <a:tabLst>
                <a:tab pos="252095" algn="l"/>
              </a:tabLst>
            </a:pPr>
            <a:r>
              <a:rPr sz="1350" spc="-20" dirty="0">
                <a:solidFill>
                  <a:srgbClr val="1F1F1F"/>
                </a:solidFill>
                <a:latin typeface="Verdana"/>
                <a:cs typeface="Verdana"/>
              </a:rPr>
              <a:t>Otras</a:t>
            </a:r>
            <a:r>
              <a:rPr sz="1350" spc="-15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40" dirty="0">
                <a:solidFill>
                  <a:srgbClr val="1F1F1F"/>
                </a:solidFill>
                <a:latin typeface="Verdana"/>
                <a:cs typeface="Verdana"/>
              </a:rPr>
              <a:t>empresas</a:t>
            </a:r>
            <a:r>
              <a:rPr sz="1350" spc="-114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dirty="0">
                <a:solidFill>
                  <a:srgbClr val="1F1F1F"/>
                </a:solidFill>
                <a:latin typeface="Verdana"/>
                <a:cs typeface="Verdana"/>
              </a:rPr>
              <a:t>de</a:t>
            </a:r>
            <a:r>
              <a:rPr sz="1350" spc="-5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10" dirty="0">
                <a:solidFill>
                  <a:srgbClr val="1F1F1F"/>
                </a:solidFill>
                <a:latin typeface="Verdana"/>
                <a:cs typeface="Verdana"/>
              </a:rPr>
              <a:t>prestamos</a:t>
            </a:r>
            <a:endParaRPr sz="1350">
              <a:latin typeface="Verdana"/>
              <a:cs typeface="Verdana"/>
            </a:endParaRPr>
          </a:p>
          <a:p>
            <a:pPr marL="252095" indent="-239395">
              <a:lnSpc>
                <a:spcPct val="100000"/>
              </a:lnSpc>
              <a:spcBef>
                <a:spcPts val="580"/>
              </a:spcBef>
              <a:buChar char="•"/>
              <a:tabLst>
                <a:tab pos="252095" algn="l"/>
              </a:tabLst>
            </a:pPr>
            <a:r>
              <a:rPr sz="1350" spc="-40" dirty="0">
                <a:solidFill>
                  <a:srgbClr val="1F1F1F"/>
                </a:solidFill>
                <a:latin typeface="Verdana"/>
                <a:cs typeface="Verdana"/>
              </a:rPr>
              <a:t>lndividuos</a:t>
            </a:r>
            <a:r>
              <a:rPr sz="1350" spc="-3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45" dirty="0">
                <a:solidFill>
                  <a:srgbClr val="1F1F1F"/>
                </a:solidFill>
                <a:latin typeface="Verdana"/>
                <a:cs typeface="Verdana"/>
              </a:rPr>
              <a:t>que</a:t>
            </a:r>
            <a:r>
              <a:rPr sz="1350" spc="-8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40" dirty="0">
                <a:solidFill>
                  <a:srgbClr val="1F1F1F"/>
                </a:solidFill>
                <a:latin typeface="Verdana"/>
                <a:cs typeface="Verdana"/>
              </a:rPr>
              <a:t>estan</a:t>
            </a:r>
            <a:r>
              <a:rPr sz="1350" spc="-12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dirty="0">
                <a:solidFill>
                  <a:srgbClr val="1F1F1F"/>
                </a:solidFill>
                <a:latin typeface="Verdana"/>
                <a:cs typeface="Verdana"/>
              </a:rPr>
              <a:t>en</a:t>
            </a:r>
            <a:r>
              <a:rPr sz="1350" spc="-2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40" dirty="0">
                <a:solidFill>
                  <a:srgbClr val="1F1F1F"/>
                </a:solidFill>
                <a:latin typeface="Verdana"/>
                <a:cs typeface="Verdana"/>
              </a:rPr>
              <a:t>bancarrota</a:t>
            </a:r>
            <a:r>
              <a:rPr sz="1350" spc="-11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25" dirty="0">
                <a:solidFill>
                  <a:srgbClr val="1F1F1F"/>
                </a:solidFill>
                <a:latin typeface="Verdana"/>
                <a:cs typeface="Verdana"/>
              </a:rPr>
              <a:t>active</a:t>
            </a:r>
            <a:endParaRPr sz="1350">
              <a:latin typeface="Verdana"/>
              <a:cs typeface="Verdana"/>
            </a:endParaRPr>
          </a:p>
          <a:p>
            <a:pPr marL="246379" marR="109220" indent="-234315">
              <a:lnSpc>
                <a:spcPct val="132200"/>
              </a:lnSpc>
              <a:buChar char="•"/>
              <a:tabLst>
                <a:tab pos="246379" algn="l"/>
                <a:tab pos="252095" algn="l"/>
              </a:tabLst>
            </a:pPr>
            <a:r>
              <a:rPr sz="1350" dirty="0">
                <a:solidFill>
                  <a:srgbClr val="1F1F1F"/>
                </a:solidFill>
                <a:latin typeface="Verdana"/>
                <a:cs typeface="Verdana"/>
              </a:rPr>
              <a:t>	</a:t>
            </a:r>
            <a:r>
              <a:rPr sz="1350" spc="-50" dirty="0">
                <a:solidFill>
                  <a:srgbClr val="1F1F1F"/>
                </a:solidFill>
                <a:latin typeface="Verdana"/>
                <a:cs typeface="Verdana"/>
              </a:rPr>
              <a:t>Empresas</a:t>
            </a:r>
            <a:r>
              <a:rPr sz="1350" spc="-6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35" dirty="0">
                <a:solidFill>
                  <a:srgbClr val="1F1F1F"/>
                </a:solidFill>
                <a:latin typeface="Verdana"/>
                <a:cs typeface="Verdana"/>
              </a:rPr>
              <a:t>no</a:t>
            </a:r>
            <a:r>
              <a:rPr sz="1350" spc="-6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45" dirty="0">
                <a:solidFill>
                  <a:srgbClr val="1F1F1F"/>
                </a:solidFill>
                <a:latin typeface="Verdana"/>
                <a:cs typeface="Verdana"/>
              </a:rPr>
              <a:t>registradas</a:t>
            </a:r>
            <a:r>
              <a:rPr sz="1350" spc="-114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20" dirty="0">
                <a:solidFill>
                  <a:srgbClr val="1F1F1F"/>
                </a:solidFill>
                <a:latin typeface="Verdana"/>
                <a:cs typeface="Verdana"/>
              </a:rPr>
              <a:t>en</a:t>
            </a:r>
            <a:r>
              <a:rPr sz="1350" spc="-10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20" dirty="0">
                <a:solidFill>
                  <a:srgbClr val="1F1F1F"/>
                </a:solidFill>
                <a:latin typeface="Verdana"/>
                <a:cs typeface="Verdana"/>
              </a:rPr>
              <a:t>el</a:t>
            </a:r>
            <a:r>
              <a:rPr sz="1350" spc="-45" dirty="0">
                <a:solidFill>
                  <a:srgbClr val="1F1F1F"/>
                </a:solidFill>
                <a:latin typeface="Verdana"/>
                <a:cs typeface="Verdana"/>
              </a:rPr>
              <a:t> estado</a:t>
            </a:r>
            <a:r>
              <a:rPr sz="1350" spc="-9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350" spc="-25" dirty="0">
                <a:solidFill>
                  <a:srgbClr val="1F1F1F"/>
                </a:solidFill>
                <a:latin typeface="Verdana"/>
                <a:cs typeface="Verdana"/>
              </a:rPr>
              <a:t>de </a:t>
            </a:r>
            <a:r>
              <a:rPr sz="1350" spc="-20" dirty="0">
                <a:solidFill>
                  <a:srgbClr val="1F1F1F"/>
                </a:solidFill>
                <a:latin typeface="Verdana"/>
                <a:cs typeface="Verdana"/>
              </a:rPr>
              <a:t>Utah</a:t>
            </a:r>
            <a:endParaRPr sz="135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725199" y="3093754"/>
            <a:ext cx="7204075" cy="1022985"/>
            <a:chOff x="1725199" y="3093754"/>
            <a:chExt cx="7204075" cy="102298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725199" y="3093754"/>
              <a:ext cx="7203887" cy="1022544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66516" y="3404616"/>
              <a:ext cx="2875787" cy="408431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793748" y="3101340"/>
              <a:ext cx="7109459" cy="984885"/>
            </a:xfrm>
            <a:custGeom>
              <a:avLst/>
              <a:gdLst/>
              <a:ahLst/>
              <a:cxnLst/>
              <a:rect l="l" t="t" r="r" b="b"/>
              <a:pathLst>
                <a:path w="7109459" h="984885">
                  <a:moveTo>
                    <a:pt x="0" y="984503"/>
                  </a:moveTo>
                  <a:lnTo>
                    <a:pt x="7109459" y="984503"/>
                  </a:lnTo>
                  <a:lnTo>
                    <a:pt x="7109459" y="0"/>
                  </a:lnTo>
                  <a:lnTo>
                    <a:pt x="0" y="0"/>
                  </a:lnTo>
                  <a:lnTo>
                    <a:pt x="0" y="984503"/>
                  </a:lnTo>
                  <a:close/>
                </a:path>
              </a:pathLst>
            </a:custGeom>
            <a:solidFill>
              <a:srgbClr val="FD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519202" y="3518058"/>
              <a:ext cx="1008506" cy="12211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584192" y="3518916"/>
              <a:ext cx="1469230" cy="156400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735835" y="3101340"/>
              <a:ext cx="58419" cy="984885"/>
            </a:xfrm>
            <a:custGeom>
              <a:avLst/>
              <a:gdLst/>
              <a:ahLst/>
              <a:cxnLst/>
              <a:rect l="l" t="t" r="r" b="b"/>
              <a:pathLst>
                <a:path w="58419" h="984885">
                  <a:moveTo>
                    <a:pt x="0" y="984503"/>
                  </a:moveTo>
                  <a:lnTo>
                    <a:pt x="0" y="0"/>
                  </a:lnTo>
                  <a:lnTo>
                    <a:pt x="57912" y="0"/>
                  </a:lnTo>
                  <a:lnTo>
                    <a:pt x="57912" y="984503"/>
                  </a:lnTo>
                  <a:lnTo>
                    <a:pt x="0" y="984503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235707" y="3224784"/>
              <a:ext cx="746760" cy="745235"/>
            </a:xfrm>
            <a:prstGeom prst="rect">
              <a:avLst/>
            </a:prstGeom>
          </p:spPr>
        </p:pic>
      </p:grpSp>
      <p:grpSp>
        <p:nvGrpSpPr>
          <p:cNvPr id="10" name="object 10"/>
          <p:cNvGrpSpPr/>
          <p:nvPr/>
        </p:nvGrpSpPr>
        <p:grpSpPr>
          <a:xfrm>
            <a:off x="1725199" y="4323657"/>
            <a:ext cx="7204075" cy="1024255"/>
            <a:chOff x="1725199" y="4323657"/>
            <a:chExt cx="7204075" cy="1024255"/>
          </a:xfrm>
        </p:grpSpPr>
        <p:pic>
          <p:nvPicPr>
            <p:cNvPr id="11" name="object 1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725199" y="4323657"/>
              <a:ext cx="7203887" cy="1024009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66516" y="4636007"/>
              <a:ext cx="3334511" cy="406908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1793748" y="4331207"/>
              <a:ext cx="7109459" cy="986155"/>
            </a:xfrm>
            <a:custGeom>
              <a:avLst/>
              <a:gdLst/>
              <a:ahLst/>
              <a:cxnLst/>
              <a:rect l="l" t="t" r="r" b="b"/>
              <a:pathLst>
                <a:path w="7109459" h="986154">
                  <a:moveTo>
                    <a:pt x="0" y="986027"/>
                  </a:moveTo>
                  <a:lnTo>
                    <a:pt x="7109459" y="986027"/>
                  </a:lnTo>
                  <a:lnTo>
                    <a:pt x="7109459" y="0"/>
                  </a:lnTo>
                  <a:lnTo>
                    <a:pt x="0" y="0"/>
                  </a:lnTo>
                  <a:lnTo>
                    <a:pt x="0" y="986027"/>
                  </a:lnTo>
                  <a:close/>
                </a:path>
              </a:pathLst>
            </a:custGeom>
            <a:solidFill>
              <a:srgbClr val="FD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519201" y="4762500"/>
              <a:ext cx="64103" cy="111442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607307" y="4753356"/>
              <a:ext cx="1492472" cy="157257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5117592" y="4754892"/>
              <a:ext cx="75565" cy="119380"/>
            </a:xfrm>
            <a:custGeom>
              <a:avLst/>
              <a:gdLst/>
              <a:ahLst/>
              <a:cxnLst/>
              <a:rect l="l" t="t" r="r" b="b"/>
              <a:pathLst>
                <a:path w="75564" h="119379">
                  <a:moveTo>
                    <a:pt x="24384" y="0"/>
                  </a:moveTo>
                  <a:lnTo>
                    <a:pt x="0" y="0"/>
                  </a:lnTo>
                  <a:lnTo>
                    <a:pt x="0" y="118859"/>
                  </a:lnTo>
                  <a:lnTo>
                    <a:pt x="24384" y="118859"/>
                  </a:lnTo>
                  <a:lnTo>
                    <a:pt x="24384" y="0"/>
                  </a:lnTo>
                  <a:close/>
                </a:path>
                <a:path w="75564" h="119379">
                  <a:moveTo>
                    <a:pt x="73812" y="33528"/>
                  </a:moveTo>
                  <a:lnTo>
                    <a:pt x="50863" y="33528"/>
                  </a:lnTo>
                  <a:lnTo>
                    <a:pt x="50863" y="119062"/>
                  </a:lnTo>
                  <a:lnTo>
                    <a:pt x="73812" y="119062"/>
                  </a:lnTo>
                  <a:lnTo>
                    <a:pt x="73812" y="33528"/>
                  </a:lnTo>
                  <a:close/>
                </a:path>
                <a:path w="75564" h="119379">
                  <a:moveTo>
                    <a:pt x="75336" y="4572"/>
                  </a:moveTo>
                  <a:lnTo>
                    <a:pt x="70764" y="0"/>
                  </a:lnTo>
                  <a:lnTo>
                    <a:pt x="53911" y="0"/>
                  </a:lnTo>
                  <a:lnTo>
                    <a:pt x="49339" y="4572"/>
                  </a:lnTo>
                  <a:lnTo>
                    <a:pt x="49339" y="19812"/>
                  </a:lnTo>
                  <a:lnTo>
                    <a:pt x="53911" y="22860"/>
                  </a:lnTo>
                  <a:lnTo>
                    <a:pt x="66103" y="22860"/>
                  </a:lnTo>
                  <a:lnTo>
                    <a:pt x="69151" y="21336"/>
                  </a:lnTo>
                  <a:lnTo>
                    <a:pt x="72288" y="19812"/>
                  </a:lnTo>
                  <a:lnTo>
                    <a:pt x="73812" y="18288"/>
                  </a:lnTo>
                  <a:lnTo>
                    <a:pt x="75336" y="15240"/>
                  </a:lnTo>
                  <a:lnTo>
                    <a:pt x="75336" y="4572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212746" y="4754879"/>
              <a:ext cx="268509" cy="120586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540787" y="4754879"/>
              <a:ext cx="210788" cy="120586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5815393" y="4754880"/>
              <a:ext cx="26034" cy="119380"/>
            </a:xfrm>
            <a:custGeom>
              <a:avLst/>
              <a:gdLst/>
              <a:ahLst/>
              <a:cxnLst/>
              <a:rect l="l" t="t" r="r" b="b"/>
              <a:pathLst>
                <a:path w="26035" h="119379">
                  <a:moveTo>
                    <a:pt x="0" y="19812"/>
                  </a:moveTo>
                  <a:lnTo>
                    <a:pt x="0" y="4572"/>
                  </a:lnTo>
                  <a:lnTo>
                    <a:pt x="4572" y="0"/>
                  </a:lnTo>
                  <a:lnTo>
                    <a:pt x="21336" y="0"/>
                  </a:lnTo>
                  <a:lnTo>
                    <a:pt x="25908" y="4572"/>
                  </a:lnTo>
                  <a:lnTo>
                    <a:pt x="25908" y="15240"/>
                  </a:lnTo>
                  <a:lnTo>
                    <a:pt x="24384" y="18288"/>
                  </a:lnTo>
                  <a:lnTo>
                    <a:pt x="22860" y="19812"/>
                  </a:lnTo>
                  <a:lnTo>
                    <a:pt x="16764" y="22860"/>
                  </a:lnTo>
                  <a:lnTo>
                    <a:pt x="4572" y="22860"/>
                  </a:lnTo>
                  <a:lnTo>
                    <a:pt x="0" y="19812"/>
                  </a:lnTo>
                  <a:close/>
                </a:path>
                <a:path w="26035" h="119379">
                  <a:moveTo>
                    <a:pt x="1524" y="119062"/>
                  </a:moveTo>
                  <a:lnTo>
                    <a:pt x="1524" y="33528"/>
                  </a:lnTo>
                  <a:lnTo>
                    <a:pt x="24384" y="33528"/>
                  </a:lnTo>
                  <a:lnTo>
                    <a:pt x="24384" y="119062"/>
                  </a:lnTo>
                  <a:lnTo>
                    <a:pt x="1524" y="119062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865780" y="4754879"/>
              <a:ext cx="173926" cy="120586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062567" y="4754880"/>
              <a:ext cx="157162" cy="119062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239541" y="4754879"/>
              <a:ext cx="79343" cy="120586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341744" y="4786883"/>
              <a:ext cx="213645" cy="88582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1735835" y="4331207"/>
              <a:ext cx="58419" cy="986155"/>
            </a:xfrm>
            <a:custGeom>
              <a:avLst/>
              <a:gdLst/>
              <a:ahLst/>
              <a:cxnLst/>
              <a:rect l="l" t="t" r="r" b="b"/>
              <a:pathLst>
                <a:path w="58419" h="986154">
                  <a:moveTo>
                    <a:pt x="0" y="986027"/>
                  </a:moveTo>
                  <a:lnTo>
                    <a:pt x="0" y="0"/>
                  </a:lnTo>
                  <a:lnTo>
                    <a:pt x="57912" y="0"/>
                  </a:lnTo>
                  <a:lnTo>
                    <a:pt x="57912" y="986027"/>
                  </a:lnTo>
                  <a:lnTo>
                    <a:pt x="0" y="986027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235707" y="4456175"/>
              <a:ext cx="746760" cy="745236"/>
            </a:xfrm>
            <a:prstGeom prst="rect">
              <a:avLst/>
            </a:prstGeom>
          </p:spPr>
        </p:pic>
      </p:grpSp>
      <p:sp>
        <p:nvSpPr>
          <p:cNvPr id="26" name="object 26"/>
          <p:cNvSpPr/>
          <p:nvPr/>
        </p:nvSpPr>
        <p:spPr>
          <a:xfrm>
            <a:off x="1977993" y="1233773"/>
            <a:ext cx="6350" cy="50800"/>
          </a:xfrm>
          <a:custGeom>
            <a:avLst/>
            <a:gdLst/>
            <a:ahLst/>
            <a:cxnLst/>
            <a:rect l="l" t="t" r="r" b="b"/>
            <a:pathLst>
              <a:path w="6350" h="50800">
                <a:moveTo>
                  <a:pt x="6350" y="0"/>
                </a:moveTo>
                <a:lnTo>
                  <a:pt x="6350" y="50387"/>
                </a:lnTo>
                <a:lnTo>
                  <a:pt x="0" y="50387"/>
                </a:lnTo>
                <a:lnTo>
                  <a:pt x="0" y="0"/>
                </a:lnTo>
                <a:lnTo>
                  <a:pt x="6350" y="0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961483" y="1009269"/>
            <a:ext cx="16510" cy="50800"/>
          </a:xfrm>
          <a:custGeom>
            <a:avLst/>
            <a:gdLst/>
            <a:ahLst/>
            <a:cxnLst/>
            <a:rect l="l" t="t" r="r" b="b"/>
            <a:pathLst>
              <a:path w="16510" h="50800">
                <a:moveTo>
                  <a:pt x="16510" y="0"/>
                </a:moveTo>
                <a:lnTo>
                  <a:pt x="16510" y="50387"/>
                </a:lnTo>
                <a:lnTo>
                  <a:pt x="0" y="50387"/>
                </a:lnTo>
                <a:lnTo>
                  <a:pt x="0" y="0"/>
                </a:lnTo>
                <a:lnTo>
                  <a:pt x="16510" y="0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961483" y="1233773"/>
            <a:ext cx="16510" cy="50800"/>
          </a:xfrm>
          <a:custGeom>
            <a:avLst/>
            <a:gdLst/>
            <a:ahLst/>
            <a:cxnLst/>
            <a:rect l="l" t="t" r="r" b="b"/>
            <a:pathLst>
              <a:path w="16510" h="50800">
                <a:moveTo>
                  <a:pt x="16510" y="0"/>
                </a:moveTo>
                <a:lnTo>
                  <a:pt x="16510" y="50387"/>
                </a:lnTo>
                <a:lnTo>
                  <a:pt x="0" y="50387"/>
                </a:lnTo>
                <a:lnTo>
                  <a:pt x="0" y="0"/>
                </a:lnTo>
                <a:lnTo>
                  <a:pt x="16510" y="0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833213" y="1009269"/>
            <a:ext cx="128270" cy="50800"/>
          </a:xfrm>
          <a:custGeom>
            <a:avLst/>
            <a:gdLst/>
            <a:ahLst/>
            <a:cxnLst/>
            <a:rect l="l" t="t" r="r" b="b"/>
            <a:pathLst>
              <a:path w="128269" h="50800">
                <a:moveTo>
                  <a:pt x="128270" y="0"/>
                </a:moveTo>
                <a:lnTo>
                  <a:pt x="128270" y="50387"/>
                </a:lnTo>
                <a:lnTo>
                  <a:pt x="0" y="50387"/>
                </a:lnTo>
                <a:lnTo>
                  <a:pt x="0" y="0"/>
                </a:lnTo>
                <a:lnTo>
                  <a:pt x="128270" y="0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833213" y="1119282"/>
            <a:ext cx="128270" cy="50800"/>
          </a:xfrm>
          <a:custGeom>
            <a:avLst/>
            <a:gdLst/>
            <a:ahLst/>
            <a:cxnLst/>
            <a:rect l="l" t="t" r="r" b="b"/>
            <a:pathLst>
              <a:path w="128269" h="50800">
                <a:moveTo>
                  <a:pt x="128270" y="0"/>
                </a:moveTo>
                <a:lnTo>
                  <a:pt x="128270" y="50387"/>
                </a:lnTo>
                <a:lnTo>
                  <a:pt x="0" y="50387"/>
                </a:lnTo>
                <a:lnTo>
                  <a:pt x="0" y="0"/>
                </a:lnTo>
                <a:lnTo>
                  <a:pt x="128270" y="0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770976" y="1009268"/>
            <a:ext cx="190500" cy="274955"/>
          </a:xfrm>
          <a:custGeom>
            <a:avLst/>
            <a:gdLst/>
            <a:ahLst/>
            <a:cxnLst/>
            <a:rect l="l" t="t" r="r" b="b"/>
            <a:pathLst>
              <a:path w="190500" h="274955">
                <a:moveTo>
                  <a:pt x="190500" y="224510"/>
                </a:moveTo>
                <a:lnTo>
                  <a:pt x="62230" y="224510"/>
                </a:lnTo>
                <a:lnTo>
                  <a:pt x="62230" y="0"/>
                </a:lnTo>
                <a:lnTo>
                  <a:pt x="0" y="0"/>
                </a:lnTo>
                <a:lnTo>
                  <a:pt x="0" y="274891"/>
                </a:lnTo>
                <a:lnTo>
                  <a:pt x="62230" y="274891"/>
                </a:lnTo>
                <a:lnTo>
                  <a:pt x="190500" y="274891"/>
                </a:lnTo>
                <a:lnTo>
                  <a:pt x="190500" y="224510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2" name="object 32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2028539" y="1068800"/>
            <a:ext cx="216693" cy="215360"/>
          </a:xfrm>
          <a:prstGeom prst="rect">
            <a:avLst/>
          </a:prstGeom>
        </p:spPr>
      </p:pic>
      <p:grpSp>
        <p:nvGrpSpPr>
          <p:cNvPr id="33" name="object 33"/>
          <p:cNvGrpSpPr/>
          <p:nvPr/>
        </p:nvGrpSpPr>
        <p:grpSpPr>
          <a:xfrm>
            <a:off x="3363563" y="1003173"/>
            <a:ext cx="471805" cy="285750"/>
            <a:chOff x="3363563" y="1003173"/>
            <a:chExt cx="471805" cy="285750"/>
          </a:xfrm>
        </p:grpSpPr>
        <p:sp>
          <p:nvSpPr>
            <p:cNvPr id="34" name="object 34"/>
            <p:cNvSpPr/>
            <p:nvPr/>
          </p:nvSpPr>
          <p:spPr>
            <a:xfrm>
              <a:off x="3363563" y="1003173"/>
              <a:ext cx="229235" cy="285750"/>
            </a:xfrm>
            <a:custGeom>
              <a:avLst/>
              <a:gdLst/>
              <a:ahLst/>
              <a:cxnLst/>
              <a:rect l="l" t="t" r="r" b="b"/>
              <a:pathLst>
                <a:path w="229235" h="285750">
                  <a:moveTo>
                    <a:pt x="0" y="254984"/>
                  </a:moveTo>
                  <a:lnTo>
                    <a:pt x="21335" y="206120"/>
                  </a:lnTo>
                  <a:lnTo>
                    <a:pt x="30804" y="212510"/>
                  </a:lnTo>
                  <a:lnTo>
                    <a:pt x="41005" y="218015"/>
                  </a:lnTo>
                  <a:lnTo>
                    <a:pt x="87915" y="233076"/>
                  </a:lnTo>
                  <a:lnTo>
                    <a:pt x="112871" y="235172"/>
                  </a:lnTo>
                  <a:lnTo>
                    <a:pt x="125546" y="234624"/>
                  </a:lnTo>
                  <a:lnTo>
                    <a:pt x="162877" y="217217"/>
                  </a:lnTo>
                  <a:lnTo>
                    <a:pt x="166306" y="204596"/>
                  </a:lnTo>
                  <a:lnTo>
                    <a:pt x="166306" y="198500"/>
                  </a:lnTo>
                  <a:lnTo>
                    <a:pt x="131651" y="176402"/>
                  </a:lnTo>
                  <a:lnTo>
                    <a:pt x="90725" y="166037"/>
                  </a:lnTo>
                  <a:lnTo>
                    <a:pt x="77057" y="162413"/>
                  </a:lnTo>
                  <a:lnTo>
                    <a:pt x="35444" y="145065"/>
                  </a:lnTo>
                  <a:lnTo>
                    <a:pt x="8762" y="111490"/>
                  </a:lnTo>
                  <a:lnTo>
                    <a:pt x="4571" y="87058"/>
                  </a:lnTo>
                  <a:lnTo>
                    <a:pt x="5429" y="74994"/>
                  </a:lnTo>
                  <a:lnTo>
                    <a:pt x="25766" y="33931"/>
                  </a:lnTo>
                  <a:lnTo>
                    <a:pt x="58007" y="12191"/>
                  </a:lnTo>
                  <a:lnTo>
                    <a:pt x="103441" y="833"/>
                  </a:lnTo>
                  <a:lnTo>
                    <a:pt x="122015" y="0"/>
                  </a:lnTo>
                  <a:lnTo>
                    <a:pt x="134667" y="547"/>
                  </a:lnTo>
                  <a:lnTo>
                    <a:pt x="173926" y="7619"/>
                  </a:lnTo>
                  <a:lnTo>
                    <a:pt x="216693" y="24479"/>
                  </a:lnTo>
                  <a:lnTo>
                    <a:pt x="198310" y="73342"/>
                  </a:lnTo>
                  <a:lnTo>
                    <a:pt x="178878" y="64167"/>
                  </a:lnTo>
                  <a:lnTo>
                    <a:pt x="159436" y="57447"/>
                  </a:lnTo>
                  <a:lnTo>
                    <a:pt x="139977" y="53317"/>
                  </a:lnTo>
                  <a:lnTo>
                    <a:pt x="120491" y="51911"/>
                  </a:lnTo>
                  <a:lnTo>
                    <a:pt x="108513" y="52482"/>
                  </a:lnTo>
                  <a:lnTo>
                    <a:pt x="71913" y="70246"/>
                  </a:lnTo>
                  <a:lnTo>
                    <a:pt x="68675" y="84010"/>
                  </a:lnTo>
                  <a:lnTo>
                    <a:pt x="68675" y="93154"/>
                  </a:lnTo>
                  <a:lnTo>
                    <a:pt x="73247" y="99250"/>
                  </a:lnTo>
                  <a:lnTo>
                    <a:pt x="83915" y="103822"/>
                  </a:lnTo>
                  <a:lnTo>
                    <a:pt x="91892" y="107895"/>
                  </a:lnTo>
                  <a:lnTo>
                    <a:pt x="102012" y="111263"/>
                  </a:lnTo>
                  <a:lnTo>
                    <a:pt x="114133" y="114363"/>
                  </a:lnTo>
                  <a:lnTo>
                    <a:pt x="128111" y="117633"/>
                  </a:lnTo>
                  <a:lnTo>
                    <a:pt x="169138" y="129420"/>
                  </a:lnTo>
                  <a:lnTo>
                    <a:pt x="207066" y="149804"/>
                  </a:lnTo>
                  <a:lnTo>
                    <a:pt x="228028" y="187140"/>
                  </a:lnTo>
                  <a:lnTo>
                    <a:pt x="228885" y="200024"/>
                  </a:lnTo>
                  <a:lnTo>
                    <a:pt x="228052" y="212129"/>
                  </a:lnTo>
                  <a:lnTo>
                    <a:pt x="208947" y="253165"/>
                  </a:lnTo>
                  <a:lnTo>
                    <a:pt x="176974" y="274891"/>
                  </a:lnTo>
                  <a:lnTo>
                    <a:pt x="129999" y="284964"/>
                  </a:lnTo>
                  <a:lnTo>
                    <a:pt x="111347" y="285559"/>
                  </a:lnTo>
                  <a:lnTo>
                    <a:pt x="95369" y="285226"/>
                  </a:lnTo>
                  <a:lnTo>
                    <a:pt x="48863" y="277939"/>
                  </a:lnTo>
                  <a:lnTo>
                    <a:pt x="9978" y="261571"/>
                  </a:lnTo>
                  <a:lnTo>
                    <a:pt x="0" y="254984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5" name="object 35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610737" y="1068800"/>
              <a:ext cx="224313" cy="218408"/>
            </a:xfrm>
            <a:prstGeom prst="rect">
              <a:avLst/>
            </a:prstGeom>
          </p:spPr>
        </p:pic>
      </p:grpSp>
      <p:grpSp>
        <p:nvGrpSpPr>
          <p:cNvPr id="36" name="object 36"/>
          <p:cNvGrpSpPr/>
          <p:nvPr/>
        </p:nvGrpSpPr>
        <p:grpSpPr>
          <a:xfrm>
            <a:off x="3990594" y="1009269"/>
            <a:ext cx="938530" cy="278130"/>
            <a:chOff x="3990594" y="1009269"/>
            <a:chExt cx="938530" cy="278130"/>
          </a:xfrm>
        </p:grpSpPr>
        <p:sp>
          <p:nvSpPr>
            <p:cNvPr id="37" name="object 37"/>
            <p:cNvSpPr/>
            <p:nvPr/>
          </p:nvSpPr>
          <p:spPr>
            <a:xfrm>
              <a:off x="3990594" y="1009269"/>
              <a:ext cx="253365" cy="274955"/>
            </a:xfrm>
            <a:custGeom>
              <a:avLst/>
              <a:gdLst/>
              <a:ahLst/>
              <a:cxnLst/>
              <a:rect l="l" t="t" r="r" b="b"/>
              <a:pathLst>
                <a:path w="253364" h="274955">
                  <a:moveTo>
                    <a:pt x="202977" y="266630"/>
                  </a:moveTo>
                  <a:lnTo>
                    <a:pt x="202977" y="131349"/>
                  </a:lnTo>
                  <a:lnTo>
                    <a:pt x="214693" y="136255"/>
                  </a:lnTo>
                  <a:lnTo>
                    <a:pt x="245554" y="166123"/>
                  </a:lnTo>
                  <a:lnTo>
                    <a:pt x="253269" y="200025"/>
                  </a:lnTo>
                  <a:lnTo>
                    <a:pt x="251555" y="217248"/>
                  </a:lnTo>
                  <a:lnTo>
                    <a:pt x="225837" y="256508"/>
                  </a:lnTo>
                  <a:lnTo>
                    <a:pt x="202977" y="266630"/>
                  </a:lnTo>
                  <a:close/>
                </a:path>
                <a:path w="253364" h="274955">
                  <a:moveTo>
                    <a:pt x="0" y="274891"/>
                  </a:moveTo>
                  <a:lnTo>
                    <a:pt x="0" y="0"/>
                  </a:lnTo>
                  <a:lnTo>
                    <a:pt x="135826" y="0"/>
                  </a:lnTo>
                  <a:lnTo>
                    <a:pt x="180260" y="4583"/>
                  </a:lnTo>
                  <a:lnTo>
                    <a:pt x="224123" y="29290"/>
                  </a:lnTo>
                  <a:lnTo>
                    <a:pt x="239553" y="71818"/>
                  </a:lnTo>
                  <a:lnTo>
                    <a:pt x="238982" y="80938"/>
                  </a:lnTo>
                  <a:lnTo>
                    <a:pt x="218979" y="120860"/>
                  </a:lnTo>
                  <a:lnTo>
                    <a:pt x="202977" y="131349"/>
                  </a:lnTo>
                  <a:lnTo>
                    <a:pt x="202977" y="266630"/>
                  </a:lnTo>
                  <a:lnTo>
                    <a:pt x="190928" y="270307"/>
                  </a:lnTo>
                  <a:lnTo>
                    <a:pt x="189261" y="270568"/>
                  </a:lnTo>
                  <a:lnTo>
                    <a:pt x="189261" y="193929"/>
                  </a:lnTo>
                  <a:lnTo>
                    <a:pt x="186103" y="178793"/>
                  </a:lnTo>
                  <a:lnTo>
                    <a:pt x="176641" y="167782"/>
                  </a:lnTo>
                  <a:lnTo>
                    <a:pt x="175450" y="167274"/>
                  </a:lnTo>
                  <a:lnTo>
                    <a:pt x="175450" y="79438"/>
                  </a:lnTo>
                  <a:lnTo>
                    <a:pt x="148589" y="49434"/>
                  </a:lnTo>
                  <a:lnTo>
                    <a:pt x="128206" y="47339"/>
                  </a:lnTo>
                  <a:lnTo>
                    <a:pt x="64103" y="47339"/>
                  </a:lnTo>
                  <a:lnTo>
                    <a:pt x="64103" y="274891"/>
                  </a:lnTo>
                  <a:lnTo>
                    <a:pt x="0" y="274891"/>
                  </a:lnTo>
                  <a:close/>
                </a:path>
                <a:path w="253364" h="274955">
                  <a:moveTo>
                    <a:pt x="64103" y="274891"/>
                  </a:moveTo>
                  <a:lnTo>
                    <a:pt x="64103" y="227552"/>
                  </a:lnTo>
                  <a:lnTo>
                    <a:pt x="139041" y="227544"/>
                  </a:lnTo>
                  <a:lnTo>
                    <a:pt x="148589" y="227079"/>
                  </a:lnTo>
                  <a:lnTo>
                    <a:pt x="186103" y="208193"/>
                  </a:lnTo>
                  <a:lnTo>
                    <a:pt x="189261" y="193929"/>
                  </a:lnTo>
                  <a:lnTo>
                    <a:pt x="189261" y="270568"/>
                  </a:lnTo>
                  <a:lnTo>
                    <a:pt x="169521" y="273659"/>
                  </a:lnTo>
                  <a:lnTo>
                    <a:pt x="168378" y="273773"/>
                  </a:lnTo>
                  <a:lnTo>
                    <a:pt x="143446" y="274891"/>
                  </a:lnTo>
                  <a:lnTo>
                    <a:pt x="64103" y="274891"/>
                  </a:lnTo>
                  <a:close/>
                </a:path>
                <a:path w="253364" h="274955">
                  <a:moveTo>
                    <a:pt x="64103" y="158781"/>
                  </a:moveTo>
                  <a:lnTo>
                    <a:pt x="64103" y="113061"/>
                  </a:lnTo>
                  <a:lnTo>
                    <a:pt x="128206" y="113061"/>
                  </a:lnTo>
                  <a:lnTo>
                    <a:pt x="138874" y="112497"/>
                  </a:lnTo>
                  <a:lnTo>
                    <a:pt x="172211" y="93916"/>
                  </a:lnTo>
                  <a:lnTo>
                    <a:pt x="175450" y="79438"/>
                  </a:lnTo>
                  <a:lnTo>
                    <a:pt x="175450" y="167274"/>
                  </a:lnTo>
                  <a:lnTo>
                    <a:pt x="160892" y="161058"/>
                  </a:lnTo>
                  <a:lnTo>
                    <a:pt x="139041" y="158798"/>
                  </a:lnTo>
                  <a:lnTo>
                    <a:pt x="64103" y="158781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8" name="object 38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4275962" y="1068800"/>
              <a:ext cx="201358" cy="218408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4515516" y="1068800"/>
              <a:ext cx="192214" cy="218408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4727542" y="1068865"/>
              <a:ext cx="201358" cy="218214"/>
            </a:xfrm>
            <a:prstGeom prst="rect">
              <a:avLst/>
            </a:prstGeom>
          </p:spPr>
        </p:pic>
      </p:grpSp>
      <p:sp>
        <p:nvSpPr>
          <p:cNvPr id="41" name="object 41"/>
          <p:cNvSpPr/>
          <p:nvPr/>
        </p:nvSpPr>
        <p:spPr>
          <a:xfrm>
            <a:off x="5100828" y="992124"/>
            <a:ext cx="62865" cy="294640"/>
          </a:xfrm>
          <a:custGeom>
            <a:avLst/>
            <a:gdLst/>
            <a:ahLst/>
            <a:cxnLst/>
            <a:rect l="l" t="t" r="r" b="b"/>
            <a:pathLst>
              <a:path w="62864" h="294640">
                <a:moveTo>
                  <a:pt x="0" y="294131"/>
                </a:moveTo>
                <a:lnTo>
                  <a:pt x="0" y="0"/>
                </a:lnTo>
                <a:lnTo>
                  <a:pt x="62483" y="0"/>
                </a:lnTo>
                <a:lnTo>
                  <a:pt x="62483" y="294131"/>
                </a:lnTo>
                <a:lnTo>
                  <a:pt x="0" y="29413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2" name="object 42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5209698" y="1068800"/>
            <a:ext cx="201358" cy="218408"/>
          </a:xfrm>
          <a:prstGeom prst="rect">
            <a:avLst/>
          </a:prstGeom>
        </p:spPr>
      </p:pic>
      <p:pic>
        <p:nvPicPr>
          <p:cNvPr id="43" name="object 43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5562123" y="1068800"/>
            <a:ext cx="201358" cy="218408"/>
          </a:xfrm>
          <a:prstGeom prst="rect">
            <a:avLst/>
          </a:prstGeom>
        </p:spPr>
      </p:pic>
      <p:grpSp>
        <p:nvGrpSpPr>
          <p:cNvPr id="44" name="object 44"/>
          <p:cNvGrpSpPr/>
          <p:nvPr/>
        </p:nvGrpSpPr>
        <p:grpSpPr>
          <a:xfrm>
            <a:off x="5821489" y="974216"/>
            <a:ext cx="2038350" cy="387985"/>
            <a:chOff x="5821489" y="974216"/>
            <a:chExt cx="2038350" cy="387985"/>
          </a:xfrm>
        </p:grpSpPr>
        <p:sp>
          <p:nvSpPr>
            <p:cNvPr id="45" name="object 45"/>
            <p:cNvSpPr/>
            <p:nvPr/>
          </p:nvSpPr>
          <p:spPr>
            <a:xfrm>
              <a:off x="5821489" y="1068800"/>
              <a:ext cx="232410" cy="293370"/>
            </a:xfrm>
            <a:custGeom>
              <a:avLst/>
              <a:gdLst/>
              <a:ahLst/>
              <a:cxnLst/>
              <a:rect l="l" t="t" r="r" b="b"/>
              <a:pathLst>
                <a:path w="232410" h="293369">
                  <a:moveTo>
                    <a:pt x="0" y="293179"/>
                  </a:moveTo>
                  <a:lnTo>
                    <a:pt x="0" y="3143"/>
                  </a:lnTo>
                  <a:lnTo>
                    <a:pt x="59531" y="3143"/>
                  </a:lnTo>
                  <a:lnTo>
                    <a:pt x="59531" y="27527"/>
                  </a:lnTo>
                  <a:lnTo>
                    <a:pt x="72151" y="15510"/>
                  </a:lnTo>
                  <a:lnTo>
                    <a:pt x="87344" y="6905"/>
                  </a:lnTo>
                  <a:lnTo>
                    <a:pt x="105394" y="1729"/>
                  </a:lnTo>
                  <a:lnTo>
                    <a:pt x="126587" y="0"/>
                  </a:lnTo>
                  <a:lnTo>
                    <a:pt x="140334" y="872"/>
                  </a:lnTo>
                  <a:lnTo>
                    <a:pt x="180022" y="13811"/>
                  </a:lnTo>
                  <a:lnTo>
                    <a:pt x="210495" y="40211"/>
                  </a:lnTo>
                  <a:lnTo>
                    <a:pt x="228504" y="79259"/>
                  </a:lnTo>
                  <a:lnTo>
                    <a:pt x="231933" y="110013"/>
                  </a:lnTo>
                  <a:lnTo>
                    <a:pt x="231076" y="125697"/>
                  </a:lnTo>
                  <a:lnTo>
                    <a:pt x="218217" y="166497"/>
                  </a:lnTo>
                  <a:lnTo>
                    <a:pt x="191120" y="198469"/>
                  </a:lnTo>
                  <a:lnTo>
                    <a:pt x="169354" y="210543"/>
                  </a:lnTo>
                  <a:lnTo>
                    <a:pt x="169354" y="110013"/>
                  </a:lnTo>
                  <a:lnTo>
                    <a:pt x="168473" y="97076"/>
                  </a:lnTo>
                  <a:lnTo>
                    <a:pt x="145802" y="60126"/>
                  </a:lnTo>
                  <a:lnTo>
                    <a:pt x="115919" y="50482"/>
                  </a:lnTo>
                  <a:lnTo>
                    <a:pt x="105394" y="51483"/>
                  </a:lnTo>
                  <a:lnTo>
                    <a:pt x="70056" y="75844"/>
                  </a:lnTo>
                  <a:lnTo>
                    <a:pt x="61055" y="110013"/>
                  </a:lnTo>
                  <a:lnTo>
                    <a:pt x="61055" y="293179"/>
                  </a:lnTo>
                  <a:lnTo>
                    <a:pt x="0" y="293179"/>
                  </a:lnTo>
                  <a:close/>
                </a:path>
                <a:path w="232410" h="293369">
                  <a:moveTo>
                    <a:pt x="61055" y="293179"/>
                  </a:moveTo>
                  <a:lnTo>
                    <a:pt x="61055" y="110013"/>
                  </a:lnTo>
                  <a:lnTo>
                    <a:pt x="62150" y="122897"/>
                  </a:lnTo>
                  <a:lnTo>
                    <a:pt x="65246" y="134219"/>
                  </a:lnTo>
                  <a:lnTo>
                    <a:pt x="93821" y="164401"/>
                  </a:lnTo>
                  <a:lnTo>
                    <a:pt x="115919" y="168020"/>
                  </a:lnTo>
                  <a:lnTo>
                    <a:pt x="126587" y="167161"/>
                  </a:lnTo>
                  <a:lnTo>
                    <a:pt x="160996" y="144129"/>
                  </a:lnTo>
                  <a:lnTo>
                    <a:pt x="169354" y="110013"/>
                  </a:lnTo>
                  <a:lnTo>
                    <a:pt x="169354" y="210543"/>
                  </a:lnTo>
                  <a:lnTo>
                    <a:pt x="167400" y="211335"/>
                  </a:lnTo>
                  <a:lnTo>
                    <a:pt x="154483" y="215169"/>
                  </a:lnTo>
                  <a:lnTo>
                    <a:pt x="140977" y="217574"/>
                  </a:lnTo>
                  <a:lnTo>
                    <a:pt x="126856" y="218392"/>
                  </a:lnTo>
                  <a:lnTo>
                    <a:pt x="126587" y="218408"/>
                  </a:lnTo>
                  <a:lnTo>
                    <a:pt x="107156" y="216954"/>
                  </a:lnTo>
                  <a:lnTo>
                    <a:pt x="90011" y="212490"/>
                  </a:lnTo>
                  <a:lnTo>
                    <a:pt x="75152" y="204866"/>
                  </a:lnTo>
                  <a:lnTo>
                    <a:pt x="62579" y="193929"/>
                  </a:lnTo>
                  <a:lnTo>
                    <a:pt x="62579" y="293179"/>
                  </a:lnTo>
                  <a:lnTo>
                    <a:pt x="61055" y="29317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6" name="object 46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6094571" y="1068800"/>
              <a:ext cx="379952" cy="218408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6518719" y="992504"/>
              <a:ext cx="232410" cy="295275"/>
            </a:xfrm>
            <a:custGeom>
              <a:avLst/>
              <a:gdLst/>
              <a:ahLst/>
              <a:cxnLst/>
              <a:rect l="l" t="t" r="r" b="b"/>
              <a:pathLst>
                <a:path w="232409" h="295275">
                  <a:moveTo>
                    <a:pt x="0" y="291655"/>
                  </a:moveTo>
                  <a:lnTo>
                    <a:pt x="0" y="0"/>
                  </a:lnTo>
                  <a:lnTo>
                    <a:pt x="62579" y="0"/>
                  </a:lnTo>
                  <a:lnTo>
                    <a:pt x="62579" y="102298"/>
                  </a:lnTo>
                  <a:lnTo>
                    <a:pt x="75153" y="91163"/>
                  </a:lnTo>
                  <a:lnTo>
                    <a:pt x="90023" y="83010"/>
                  </a:lnTo>
                  <a:lnTo>
                    <a:pt x="107196" y="78000"/>
                  </a:lnTo>
                  <a:lnTo>
                    <a:pt x="126682" y="76295"/>
                  </a:lnTo>
                  <a:lnTo>
                    <a:pt x="141017" y="77167"/>
                  </a:lnTo>
                  <a:lnTo>
                    <a:pt x="154114" y="79698"/>
                  </a:lnTo>
                  <a:lnTo>
                    <a:pt x="154495" y="79771"/>
                  </a:lnTo>
                  <a:lnTo>
                    <a:pt x="191174" y="97561"/>
                  </a:lnTo>
                  <a:lnTo>
                    <a:pt x="218217" y="128301"/>
                  </a:lnTo>
                  <a:lnTo>
                    <a:pt x="231076" y="170561"/>
                  </a:lnTo>
                  <a:lnTo>
                    <a:pt x="231933" y="186309"/>
                  </a:lnTo>
                  <a:lnTo>
                    <a:pt x="231076" y="201992"/>
                  </a:lnTo>
                  <a:lnTo>
                    <a:pt x="218217" y="242792"/>
                  </a:lnTo>
                  <a:lnTo>
                    <a:pt x="191174" y="274765"/>
                  </a:lnTo>
                  <a:lnTo>
                    <a:pt x="169354" y="286839"/>
                  </a:lnTo>
                  <a:lnTo>
                    <a:pt x="169354" y="186309"/>
                  </a:lnTo>
                  <a:lnTo>
                    <a:pt x="168473" y="173371"/>
                  </a:lnTo>
                  <a:lnTo>
                    <a:pt x="146446" y="136421"/>
                  </a:lnTo>
                  <a:lnTo>
                    <a:pt x="116014" y="126777"/>
                  </a:lnTo>
                  <a:lnTo>
                    <a:pt x="104196" y="127896"/>
                  </a:lnTo>
                  <a:lnTo>
                    <a:pt x="70056" y="152139"/>
                  </a:lnTo>
                  <a:lnTo>
                    <a:pt x="61055" y="186309"/>
                  </a:lnTo>
                  <a:lnTo>
                    <a:pt x="61055" y="268607"/>
                  </a:lnTo>
                  <a:lnTo>
                    <a:pt x="59531" y="267176"/>
                  </a:lnTo>
                  <a:lnTo>
                    <a:pt x="59531" y="291655"/>
                  </a:lnTo>
                  <a:lnTo>
                    <a:pt x="0" y="291655"/>
                  </a:lnTo>
                  <a:close/>
                </a:path>
                <a:path w="232409" h="295275">
                  <a:moveTo>
                    <a:pt x="61055" y="268607"/>
                  </a:moveTo>
                  <a:lnTo>
                    <a:pt x="61055" y="186309"/>
                  </a:lnTo>
                  <a:lnTo>
                    <a:pt x="62150" y="199193"/>
                  </a:lnTo>
                  <a:lnTo>
                    <a:pt x="65246" y="210514"/>
                  </a:lnTo>
                  <a:lnTo>
                    <a:pt x="93833" y="240696"/>
                  </a:lnTo>
                  <a:lnTo>
                    <a:pt x="116014" y="244316"/>
                  </a:lnTo>
                  <a:lnTo>
                    <a:pt x="126682" y="243452"/>
                  </a:lnTo>
                  <a:lnTo>
                    <a:pt x="160996" y="220424"/>
                  </a:lnTo>
                  <a:lnTo>
                    <a:pt x="169354" y="186309"/>
                  </a:lnTo>
                  <a:lnTo>
                    <a:pt x="169354" y="286839"/>
                  </a:lnTo>
                  <a:lnTo>
                    <a:pt x="127111" y="294678"/>
                  </a:lnTo>
                  <a:lnTo>
                    <a:pt x="126682" y="294703"/>
                  </a:lnTo>
                  <a:lnTo>
                    <a:pt x="107196" y="293080"/>
                  </a:lnTo>
                  <a:lnTo>
                    <a:pt x="106077" y="292987"/>
                  </a:lnTo>
                  <a:lnTo>
                    <a:pt x="87927" y="287833"/>
                  </a:lnTo>
                  <a:lnTo>
                    <a:pt x="72367" y="279232"/>
                  </a:lnTo>
                  <a:lnTo>
                    <a:pt x="61055" y="26860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8" name="object 48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6778085" y="1069004"/>
              <a:ext cx="201453" cy="218203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7020687" y="1068800"/>
              <a:ext cx="213645" cy="218408"/>
            </a:xfrm>
            <a:prstGeom prst="rect">
              <a:avLst/>
            </a:prstGeom>
          </p:spPr>
        </p:pic>
        <p:sp>
          <p:nvSpPr>
            <p:cNvPr id="50" name="object 50"/>
            <p:cNvSpPr/>
            <p:nvPr/>
          </p:nvSpPr>
          <p:spPr>
            <a:xfrm>
              <a:off x="7258710" y="974229"/>
              <a:ext cx="347980" cy="313055"/>
            </a:xfrm>
            <a:custGeom>
              <a:avLst/>
              <a:gdLst/>
              <a:ahLst/>
              <a:cxnLst/>
              <a:rect l="l" t="t" r="r" b="b"/>
              <a:pathLst>
                <a:path w="347979" h="313055">
                  <a:moveTo>
                    <a:pt x="68668" y="97726"/>
                  </a:moveTo>
                  <a:lnTo>
                    <a:pt x="7620" y="97726"/>
                  </a:lnTo>
                  <a:lnTo>
                    <a:pt x="7620" y="309943"/>
                  </a:lnTo>
                  <a:lnTo>
                    <a:pt x="68668" y="309943"/>
                  </a:lnTo>
                  <a:lnTo>
                    <a:pt x="68668" y="97726"/>
                  </a:lnTo>
                  <a:close/>
                </a:path>
                <a:path w="347979" h="313055">
                  <a:moveTo>
                    <a:pt x="76288" y="33528"/>
                  </a:moveTo>
                  <a:lnTo>
                    <a:pt x="53047" y="2286"/>
                  </a:lnTo>
                  <a:lnTo>
                    <a:pt x="38100" y="0"/>
                  </a:lnTo>
                  <a:lnTo>
                    <a:pt x="29527" y="584"/>
                  </a:lnTo>
                  <a:lnTo>
                    <a:pt x="596" y="27597"/>
                  </a:lnTo>
                  <a:lnTo>
                    <a:pt x="0" y="35052"/>
                  </a:lnTo>
                  <a:lnTo>
                    <a:pt x="596" y="41656"/>
                  </a:lnTo>
                  <a:lnTo>
                    <a:pt x="30175" y="68097"/>
                  </a:lnTo>
                  <a:lnTo>
                    <a:pt x="38100" y="68668"/>
                  </a:lnTo>
                  <a:lnTo>
                    <a:pt x="45872" y="68072"/>
                  </a:lnTo>
                  <a:lnTo>
                    <a:pt x="75704" y="40347"/>
                  </a:lnTo>
                  <a:lnTo>
                    <a:pt x="76288" y="33528"/>
                  </a:lnTo>
                  <a:close/>
                </a:path>
                <a:path w="347979" h="313055">
                  <a:moveTo>
                    <a:pt x="314325" y="13703"/>
                  </a:moveTo>
                  <a:lnTo>
                    <a:pt x="247180" y="13703"/>
                  </a:lnTo>
                  <a:lnTo>
                    <a:pt x="193738" y="71716"/>
                  </a:lnTo>
                  <a:lnTo>
                    <a:pt x="242608" y="71716"/>
                  </a:lnTo>
                  <a:lnTo>
                    <a:pt x="314325" y="13703"/>
                  </a:lnTo>
                  <a:close/>
                </a:path>
                <a:path w="347979" h="313055">
                  <a:moveTo>
                    <a:pt x="347853" y="204584"/>
                  </a:moveTo>
                  <a:lnTo>
                    <a:pt x="338848" y="160985"/>
                  </a:lnTo>
                  <a:lnTo>
                    <a:pt x="314312" y="125920"/>
                  </a:lnTo>
                  <a:lnTo>
                    <a:pt x="285280" y="105778"/>
                  </a:lnTo>
                  <a:lnTo>
                    <a:pt x="285280" y="204584"/>
                  </a:lnTo>
                  <a:lnTo>
                    <a:pt x="284175" y="217474"/>
                  </a:lnTo>
                  <a:lnTo>
                    <a:pt x="261696" y="254241"/>
                  </a:lnTo>
                  <a:lnTo>
                    <a:pt x="230416" y="262597"/>
                  </a:lnTo>
                  <a:lnTo>
                    <a:pt x="219252" y="261721"/>
                  </a:lnTo>
                  <a:lnTo>
                    <a:pt x="185331" y="238709"/>
                  </a:lnTo>
                  <a:lnTo>
                    <a:pt x="176974" y="204584"/>
                  </a:lnTo>
                  <a:lnTo>
                    <a:pt x="177850" y="191655"/>
                  </a:lnTo>
                  <a:lnTo>
                    <a:pt x="199885" y="154698"/>
                  </a:lnTo>
                  <a:lnTo>
                    <a:pt x="230416" y="145059"/>
                  </a:lnTo>
                  <a:lnTo>
                    <a:pt x="242176" y="146177"/>
                  </a:lnTo>
                  <a:lnTo>
                    <a:pt x="276275" y="170421"/>
                  </a:lnTo>
                  <a:lnTo>
                    <a:pt x="285280" y="204584"/>
                  </a:lnTo>
                  <a:lnTo>
                    <a:pt x="285280" y="105778"/>
                  </a:lnTo>
                  <a:lnTo>
                    <a:pt x="277342" y="102374"/>
                  </a:lnTo>
                  <a:lnTo>
                    <a:pt x="262610" y="98056"/>
                  </a:lnTo>
                  <a:lnTo>
                    <a:pt x="247002" y="95453"/>
                  </a:lnTo>
                  <a:lnTo>
                    <a:pt x="230416" y="94576"/>
                  </a:lnTo>
                  <a:lnTo>
                    <a:pt x="214426" y="95453"/>
                  </a:lnTo>
                  <a:lnTo>
                    <a:pt x="170878" y="108381"/>
                  </a:lnTo>
                  <a:lnTo>
                    <a:pt x="137401" y="136283"/>
                  </a:lnTo>
                  <a:lnTo>
                    <a:pt x="118021" y="174599"/>
                  </a:lnTo>
                  <a:lnTo>
                    <a:pt x="114401" y="204584"/>
                  </a:lnTo>
                  <a:lnTo>
                    <a:pt x="115277" y="220065"/>
                  </a:lnTo>
                  <a:lnTo>
                    <a:pt x="129641" y="261073"/>
                  </a:lnTo>
                  <a:lnTo>
                    <a:pt x="158013" y="291757"/>
                  </a:lnTo>
                  <a:lnTo>
                    <a:pt x="198894" y="309549"/>
                  </a:lnTo>
                  <a:lnTo>
                    <a:pt x="230416" y="312978"/>
                  </a:lnTo>
                  <a:lnTo>
                    <a:pt x="247002" y="312127"/>
                  </a:lnTo>
                  <a:lnTo>
                    <a:pt x="285280" y="301879"/>
                  </a:lnTo>
                  <a:lnTo>
                    <a:pt x="324040" y="272808"/>
                  </a:lnTo>
                  <a:lnTo>
                    <a:pt x="343662" y="234543"/>
                  </a:lnTo>
                  <a:lnTo>
                    <a:pt x="346760" y="220065"/>
                  </a:lnTo>
                  <a:lnTo>
                    <a:pt x="347853" y="20458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1" name="object 51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7643145" y="1068800"/>
              <a:ext cx="216693" cy="215360"/>
            </a:xfrm>
            <a:prstGeom prst="rect">
              <a:avLst/>
            </a:prstGeom>
          </p:spPr>
        </p:pic>
      </p:grpSp>
      <p:pic>
        <p:nvPicPr>
          <p:cNvPr id="52" name="object 52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1766125" y="1003172"/>
            <a:ext cx="2165032" cy="735996"/>
          </a:xfrm>
          <a:prstGeom prst="rect">
            <a:avLst/>
          </a:prstGeom>
        </p:spPr>
      </p:pic>
      <p:grpSp>
        <p:nvGrpSpPr>
          <p:cNvPr id="53" name="object 53"/>
          <p:cNvGrpSpPr/>
          <p:nvPr/>
        </p:nvGrpSpPr>
        <p:grpSpPr>
          <a:xfrm>
            <a:off x="8013954" y="992124"/>
            <a:ext cx="593725" cy="295275"/>
            <a:chOff x="8013954" y="992124"/>
            <a:chExt cx="593725" cy="295275"/>
          </a:xfrm>
        </p:grpSpPr>
        <p:sp>
          <p:nvSpPr>
            <p:cNvPr id="54" name="object 54"/>
            <p:cNvSpPr/>
            <p:nvPr/>
          </p:nvSpPr>
          <p:spPr>
            <a:xfrm>
              <a:off x="8013954" y="992504"/>
              <a:ext cx="230504" cy="295275"/>
            </a:xfrm>
            <a:custGeom>
              <a:avLst/>
              <a:gdLst/>
              <a:ahLst/>
              <a:cxnLst/>
              <a:rect l="l" t="t" r="r" b="b"/>
              <a:pathLst>
                <a:path w="230504" h="295275">
                  <a:moveTo>
                    <a:pt x="0" y="186308"/>
                  </a:moveTo>
                  <a:lnTo>
                    <a:pt x="7715" y="141423"/>
                  </a:lnTo>
                  <a:lnTo>
                    <a:pt x="29908" y="106310"/>
                  </a:lnTo>
                  <a:lnTo>
                    <a:pt x="63848" y="84090"/>
                  </a:lnTo>
                  <a:lnTo>
                    <a:pt x="104822" y="76320"/>
                  </a:lnTo>
                  <a:lnTo>
                    <a:pt x="105251" y="76295"/>
                  </a:lnTo>
                  <a:lnTo>
                    <a:pt x="124697" y="78000"/>
                  </a:lnTo>
                  <a:lnTo>
                    <a:pt x="141874" y="83010"/>
                  </a:lnTo>
                  <a:lnTo>
                    <a:pt x="156766" y="91163"/>
                  </a:lnTo>
                  <a:lnTo>
                    <a:pt x="169354" y="102298"/>
                  </a:lnTo>
                  <a:lnTo>
                    <a:pt x="169354" y="0"/>
                  </a:lnTo>
                  <a:lnTo>
                    <a:pt x="230409" y="0"/>
                  </a:lnTo>
                  <a:lnTo>
                    <a:pt x="230409" y="291655"/>
                  </a:lnTo>
                  <a:lnTo>
                    <a:pt x="172402" y="291655"/>
                  </a:lnTo>
                  <a:lnTo>
                    <a:pt x="172402" y="267176"/>
                  </a:lnTo>
                  <a:lnTo>
                    <a:pt x="170878" y="268606"/>
                  </a:lnTo>
                  <a:lnTo>
                    <a:pt x="170878" y="186308"/>
                  </a:lnTo>
                  <a:lnTo>
                    <a:pt x="169759" y="173371"/>
                  </a:lnTo>
                  <a:lnTo>
                    <a:pt x="146432" y="136421"/>
                  </a:lnTo>
                  <a:lnTo>
                    <a:pt x="115919" y="126777"/>
                  </a:lnTo>
                  <a:lnTo>
                    <a:pt x="105251" y="127853"/>
                  </a:lnTo>
                  <a:lnTo>
                    <a:pt x="70699" y="152139"/>
                  </a:lnTo>
                  <a:lnTo>
                    <a:pt x="61055" y="186308"/>
                  </a:lnTo>
                  <a:lnTo>
                    <a:pt x="61055" y="286936"/>
                  </a:lnTo>
                  <a:lnTo>
                    <a:pt x="51816" y="282511"/>
                  </a:lnTo>
                  <a:lnTo>
                    <a:pt x="21169" y="255414"/>
                  </a:lnTo>
                  <a:lnTo>
                    <a:pt x="3429" y="217027"/>
                  </a:lnTo>
                  <a:lnTo>
                    <a:pt x="857" y="202016"/>
                  </a:lnTo>
                  <a:lnTo>
                    <a:pt x="0" y="186308"/>
                  </a:lnTo>
                  <a:close/>
                </a:path>
                <a:path w="230504" h="295275">
                  <a:moveTo>
                    <a:pt x="61055" y="286936"/>
                  </a:moveTo>
                  <a:lnTo>
                    <a:pt x="61055" y="186308"/>
                  </a:lnTo>
                  <a:lnTo>
                    <a:pt x="62174" y="199193"/>
                  </a:lnTo>
                  <a:lnTo>
                    <a:pt x="65436" y="210514"/>
                  </a:lnTo>
                  <a:lnTo>
                    <a:pt x="94583" y="240696"/>
                  </a:lnTo>
                  <a:lnTo>
                    <a:pt x="115919" y="244316"/>
                  </a:lnTo>
                  <a:lnTo>
                    <a:pt x="124697" y="243620"/>
                  </a:lnTo>
                  <a:lnTo>
                    <a:pt x="125816" y="243531"/>
                  </a:lnTo>
                  <a:lnTo>
                    <a:pt x="161234" y="220424"/>
                  </a:lnTo>
                  <a:lnTo>
                    <a:pt x="170878" y="186308"/>
                  </a:lnTo>
                  <a:lnTo>
                    <a:pt x="170878" y="268606"/>
                  </a:lnTo>
                  <a:lnTo>
                    <a:pt x="159552" y="279232"/>
                  </a:lnTo>
                  <a:lnTo>
                    <a:pt x="143970" y="287833"/>
                  </a:lnTo>
                  <a:lnTo>
                    <a:pt x="125816" y="292987"/>
                  </a:lnTo>
                  <a:lnTo>
                    <a:pt x="105251" y="294703"/>
                  </a:lnTo>
                  <a:lnTo>
                    <a:pt x="90700" y="294084"/>
                  </a:lnTo>
                  <a:lnTo>
                    <a:pt x="76854" y="292036"/>
                  </a:lnTo>
                  <a:lnTo>
                    <a:pt x="63848" y="288274"/>
                  </a:lnTo>
                  <a:lnTo>
                    <a:pt x="61055" y="28693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5" name="object 55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8283988" y="1068800"/>
              <a:ext cx="222789" cy="218408"/>
            </a:xfrm>
            <a:prstGeom prst="rect">
              <a:avLst/>
            </a:prstGeom>
          </p:spPr>
        </p:pic>
        <p:sp>
          <p:nvSpPr>
            <p:cNvPr id="56" name="object 56"/>
            <p:cNvSpPr/>
            <p:nvPr/>
          </p:nvSpPr>
          <p:spPr>
            <a:xfrm>
              <a:off x="8545068" y="992124"/>
              <a:ext cx="62865" cy="294640"/>
            </a:xfrm>
            <a:custGeom>
              <a:avLst/>
              <a:gdLst/>
              <a:ahLst/>
              <a:cxnLst/>
              <a:rect l="l" t="t" r="r" b="b"/>
              <a:pathLst>
                <a:path w="62865" h="294640">
                  <a:moveTo>
                    <a:pt x="0" y="294131"/>
                  </a:moveTo>
                  <a:lnTo>
                    <a:pt x="0" y="0"/>
                  </a:lnTo>
                  <a:lnTo>
                    <a:pt x="62483" y="0"/>
                  </a:lnTo>
                  <a:lnTo>
                    <a:pt x="62483" y="294131"/>
                  </a:lnTo>
                  <a:lnTo>
                    <a:pt x="0" y="29413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7" name="object 57"/>
          <p:cNvGrpSpPr/>
          <p:nvPr/>
        </p:nvGrpSpPr>
        <p:grpSpPr>
          <a:xfrm>
            <a:off x="1735636" y="1862889"/>
            <a:ext cx="7175500" cy="992505"/>
            <a:chOff x="1735636" y="1862889"/>
            <a:chExt cx="7175500" cy="992505"/>
          </a:xfrm>
        </p:grpSpPr>
        <p:sp>
          <p:nvSpPr>
            <p:cNvPr id="58" name="object 58"/>
            <p:cNvSpPr/>
            <p:nvPr/>
          </p:nvSpPr>
          <p:spPr>
            <a:xfrm>
              <a:off x="1740217" y="1867471"/>
              <a:ext cx="7166609" cy="983615"/>
            </a:xfrm>
            <a:custGeom>
              <a:avLst/>
              <a:gdLst/>
              <a:ahLst/>
              <a:cxnLst/>
              <a:rect l="l" t="t" r="r" b="b"/>
              <a:pathLst>
                <a:path w="7166609" h="983614">
                  <a:moveTo>
                    <a:pt x="0" y="983265"/>
                  </a:moveTo>
                  <a:lnTo>
                    <a:pt x="7166228" y="983265"/>
                  </a:lnTo>
                  <a:lnTo>
                    <a:pt x="7166228" y="0"/>
                  </a:lnTo>
                  <a:lnTo>
                    <a:pt x="0" y="0"/>
                  </a:lnTo>
                  <a:lnTo>
                    <a:pt x="0" y="983265"/>
                  </a:lnTo>
                  <a:close/>
                </a:path>
              </a:pathLst>
            </a:custGeom>
            <a:ln w="9163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9" name="object 59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3519201" y="2290381"/>
              <a:ext cx="64103" cy="111442"/>
            </a:xfrm>
            <a:prstGeom prst="rect">
              <a:avLst/>
            </a:prstGeom>
          </p:spPr>
        </p:pic>
        <p:sp>
          <p:nvSpPr>
            <p:cNvPr id="60" name="object 60"/>
            <p:cNvSpPr/>
            <p:nvPr/>
          </p:nvSpPr>
          <p:spPr>
            <a:xfrm>
              <a:off x="3607295" y="2282773"/>
              <a:ext cx="779145" cy="157480"/>
            </a:xfrm>
            <a:custGeom>
              <a:avLst/>
              <a:gdLst/>
              <a:ahLst/>
              <a:cxnLst/>
              <a:rect l="l" t="t" r="r" b="b"/>
              <a:pathLst>
                <a:path w="779145" h="157480">
                  <a:moveTo>
                    <a:pt x="24396" y="177"/>
                  </a:moveTo>
                  <a:lnTo>
                    <a:pt x="0" y="177"/>
                  </a:lnTo>
                  <a:lnTo>
                    <a:pt x="0" y="119062"/>
                  </a:lnTo>
                  <a:lnTo>
                    <a:pt x="24396" y="119062"/>
                  </a:lnTo>
                  <a:lnTo>
                    <a:pt x="24396" y="177"/>
                  </a:lnTo>
                  <a:close/>
                </a:path>
                <a:path w="779145" h="157480">
                  <a:moveTo>
                    <a:pt x="162128" y="76288"/>
                  </a:moveTo>
                  <a:lnTo>
                    <a:pt x="148107" y="39166"/>
                  </a:lnTo>
                  <a:lnTo>
                    <a:pt x="137642" y="33337"/>
                  </a:lnTo>
                  <a:lnTo>
                    <a:pt x="137642" y="68668"/>
                  </a:lnTo>
                  <a:lnTo>
                    <a:pt x="137642" y="76288"/>
                  </a:lnTo>
                  <a:lnTo>
                    <a:pt x="136766" y="87464"/>
                  </a:lnTo>
                  <a:lnTo>
                    <a:pt x="134023" y="95618"/>
                  </a:lnTo>
                  <a:lnTo>
                    <a:pt x="129286" y="100596"/>
                  </a:lnTo>
                  <a:lnTo>
                    <a:pt x="122402" y="102298"/>
                  </a:lnTo>
                  <a:lnTo>
                    <a:pt x="116306" y="102298"/>
                  </a:lnTo>
                  <a:lnTo>
                    <a:pt x="111734" y="100774"/>
                  </a:lnTo>
                  <a:lnTo>
                    <a:pt x="110210" y="96202"/>
                  </a:lnTo>
                  <a:lnTo>
                    <a:pt x="107162" y="91630"/>
                  </a:lnTo>
                  <a:lnTo>
                    <a:pt x="105638" y="85534"/>
                  </a:lnTo>
                  <a:lnTo>
                    <a:pt x="105638" y="65620"/>
                  </a:lnTo>
                  <a:lnTo>
                    <a:pt x="107162" y="59524"/>
                  </a:lnTo>
                  <a:lnTo>
                    <a:pt x="110210" y="56476"/>
                  </a:lnTo>
                  <a:lnTo>
                    <a:pt x="111734" y="53428"/>
                  </a:lnTo>
                  <a:lnTo>
                    <a:pt x="116306" y="51904"/>
                  </a:lnTo>
                  <a:lnTo>
                    <a:pt x="126974" y="51904"/>
                  </a:lnTo>
                  <a:lnTo>
                    <a:pt x="131546" y="53428"/>
                  </a:lnTo>
                  <a:lnTo>
                    <a:pt x="134594" y="58000"/>
                  </a:lnTo>
                  <a:lnTo>
                    <a:pt x="136118" y="61048"/>
                  </a:lnTo>
                  <a:lnTo>
                    <a:pt x="137642" y="68668"/>
                  </a:lnTo>
                  <a:lnTo>
                    <a:pt x="137642" y="33337"/>
                  </a:lnTo>
                  <a:lnTo>
                    <a:pt x="136766" y="32981"/>
                  </a:lnTo>
                  <a:lnTo>
                    <a:pt x="136118" y="32867"/>
                  </a:lnTo>
                  <a:lnTo>
                    <a:pt x="130022" y="32092"/>
                  </a:lnTo>
                  <a:lnTo>
                    <a:pt x="129286" y="32181"/>
                  </a:lnTo>
                  <a:lnTo>
                    <a:pt x="128498" y="32258"/>
                  </a:lnTo>
                  <a:lnTo>
                    <a:pt x="122402" y="32943"/>
                  </a:lnTo>
                  <a:lnTo>
                    <a:pt x="115544" y="35521"/>
                  </a:lnTo>
                  <a:lnTo>
                    <a:pt x="109880" y="39814"/>
                  </a:lnTo>
                  <a:lnTo>
                    <a:pt x="105638" y="45808"/>
                  </a:lnTo>
                  <a:lnTo>
                    <a:pt x="104114" y="45808"/>
                  </a:lnTo>
                  <a:lnTo>
                    <a:pt x="101066" y="33616"/>
                  </a:lnTo>
                  <a:lnTo>
                    <a:pt x="82778" y="33616"/>
                  </a:lnTo>
                  <a:lnTo>
                    <a:pt x="82778" y="157251"/>
                  </a:lnTo>
                  <a:lnTo>
                    <a:pt x="104114" y="157251"/>
                  </a:lnTo>
                  <a:lnTo>
                    <a:pt x="105638" y="157251"/>
                  </a:lnTo>
                  <a:lnTo>
                    <a:pt x="105638" y="117538"/>
                  </a:lnTo>
                  <a:lnTo>
                    <a:pt x="104114" y="109918"/>
                  </a:lnTo>
                  <a:lnTo>
                    <a:pt x="105638" y="109918"/>
                  </a:lnTo>
                  <a:lnTo>
                    <a:pt x="111734" y="117538"/>
                  </a:lnTo>
                  <a:lnTo>
                    <a:pt x="119354" y="120586"/>
                  </a:lnTo>
                  <a:lnTo>
                    <a:pt x="136613" y="120459"/>
                  </a:lnTo>
                  <a:lnTo>
                    <a:pt x="136766" y="120421"/>
                  </a:lnTo>
                  <a:lnTo>
                    <a:pt x="137642" y="120205"/>
                  </a:lnTo>
                  <a:lnTo>
                    <a:pt x="162128" y="85534"/>
                  </a:lnTo>
                  <a:lnTo>
                    <a:pt x="162128" y="76288"/>
                  </a:lnTo>
                  <a:close/>
                </a:path>
                <a:path w="779145" h="157480">
                  <a:moveTo>
                    <a:pt x="258229" y="67144"/>
                  </a:moveTo>
                  <a:lnTo>
                    <a:pt x="256705" y="59524"/>
                  </a:lnTo>
                  <a:lnTo>
                    <a:pt x="253657" y="53428"/>
                  </a:lnTo>
                  <a:lnTo>
                    <a:pt x="250609" y="45808"/>
                  </a:lnTo>
                  <a:lnTo>
                    <a:pt x="246037" y="41236"/>
                  </a:lnTo>
                  <a:lnTo>
                    <a:pt x="238417" y="38188"/>
                  </a:lnTo>
                  <a:lnTo>
                    <a:pt x="235369" y="35902"/>
                  </a:lnTo>
                  <a:lnTo>
                    <a:pt x="235369" y="68668"/>
                  </a:lnTo>
                  <a:lnTo>
                    <a:pt x="235369" y="85521"/>
                  </a:lnTo>
                  <a:lnTo>
                    <a:pt x="233845" y="91617"/>
                  </a:lnTo>
                  <a:lnTo>
                    <a:pt x="227749" y="100761"/>
                  </a:lnTo>
                  <a:lnTo>
                    <a:pt x="223075" y="102285"/>
                  </a:lnTo>
                  <a:lnTo>
                    <a:pt x="210883" y="102285"/>
                  </a:lnTo>
                  <a:lnTo>
                    <a:pt x="206311" y="100761"/>
                  </a:lnTo>
                  <a:lnTo>
                    <a:pt x="200215" y="91617"/>
                  </a:lnTo>
                  <a:lnTo>
                    <a:pt x="200215" y="61048"/>
                  </a:lnTo>
                  <a:lnTo>
                    <a:pt x="203263" y="58000"/>
                  </a:lnTo>
                  <a:lnTo>
                    <a:pt x="206311" y="53428"/>
                  </a:lnTo>
                  <a:lnTo>
                    <a:pt x="210883" y="51904"/>
                  </a:lnTo>
                  <a:lnTo>
                    <a:pt x="223075" y="51904"/>
                  </a:lnTo>
                  <a:lnTo>
                    <a:pt x="227749" y="53428"/>
                  </a:lnTo>
                  <a:lnTo>
                    <a:pt x="233845" y="62572"/>
                  </a:lnTo>
                  <a:lnTo>
                    <a:pt x="235369" y="68668"/>
                  </a:lnTo>
                  <a:lnTo>
                    <a:pt x="235369" y="35902"/>
                  </a:lnTo>
                  <a:lnTo>
                    <a:pt x="232321" y="33616"/>
                  </a:lnTo>
                  <a:lnTo>
                    <a:pt x="226517" y="32169"/>
                  </a:lnTo>
                  <a:lnTo>
                    <a:pt x="216979" y="32092"/>
                  </a:lnTo>
                  <a:lnTo>
                    <a:pt x="208153" y="32931"/>
                  </a:lnTo>
                  <a:lnTo>
                    <a:pt x="178308" y="58000"/>
                  </a:lnTo>
                  <a:lnTo>
                    <a:pt x="175831" y="76288"/>
                  </a:lnTo>
                  <a:lnTo>
                    <a:pt x="175831" y="85521"/>
                  </a:lnTo>
                  <a:lnTo>
                    <a:pt x="200215" y="118287"/>
                  </a:lnTo>
                  <a:lnTo>
                    <a:pt x="201739" y="119049"/>
                  </a:lnTo>
                  <a:lnTo>
                    <a:pt x="209359" y="120573"/>
                  </a:lnTo>
                  <a:lnTo>
                    <a:pt x="216979" y="120573"/>
                  </a:lnTo>
                  <a:lnTo>
                    <a:pt x="252437" y="102743"/>
                  </a:lnTo>
                  <a:lnTo>
                    <a:pt x="258229" y="76288"/>
                  </a:lnTo>
                  <a:lnTo>
                    <a:pt x="258229" y="67144"/>
                  </a:lnTo>
                  <a:close/>
                </a:path>
                <a:path w="779145" h="157480">
                  <a:moveTo>
                    <a:pt x="322338" y="99237"/>
                  </a:moveTo>
                  <a:lnTo>
                    <a:pt x="316242" y="102285"/>
                  </a:lnTo>
                  <a:lnTo>
                    <a:pt x="306997" y="102285"/>
                  </a:lnTo>
                  <a:lnTo>
                    <a:pt x="300901" y="102285"/>
                  </a:lnTo>
                  <a:lnTo>
                    <a:pt x="299377" y="100761"/>
                  </a:lnTo>
                  <a:lnTo>
                    <a:pt x="297853" y="97713"/>
                  </a:lnTo>
                  <a:lnTo>
                    <a:pt x="296329" y="96189"/>
                  </a:lnTo>
                  <a:lnTo>
                    <a:pt x="296329" y="51904"/>
                  </a:lnTo>
                  <a:lnTo>
                    <a:pt x="320814" y="51904"/>
                  </a:lnTo>
                  <a:lnTo>
                    <a:pt x="320814" y="33616"/>
                  </a:lnTo>
                  <a:lnTo>
                    <a:pt x="296329" y="33616"/>
                  </a:lnTo>
                  <a:lnTo>
                    <a:pt x="296329" y="15227"/>
                  </a:lnTo>
                  <a:lnTo>
                    <a:pt x="282613" y="15227"/>
                  </a:lnTo>
                  <a:lnTo>
                    <a:pt x="274993" y="33616"/>
                  </a:lnTo>
                  <a:lnTo>
                    <a:pt x="262801" y="41236"/>
                  </a:lnTo>
                  <a:lnTo>
                    <a:pt x="262801" y="51904"/>
                  </a:lnTo>
                  <a:lnTo>
                    <a:pt x="273469" y="51904"/>
                  </a:lnTo>
                  <a:lnTo>
                    <a:pt x="273469" y="102285"/>
                  </a:lnTo>
                  <a:lnTo>
                    <a:pt x="276517" y="109905"/>
                  </a:lnTo>
                  <a:lnTo>
                    <a:pt x="279565" y="114477"/>
                  </a:lnTo>
                  <a:lnTo>
                    <a:pt x="284137" y="119049"/>
                  </a:lnTo>
                  <a:lnTo>
                    <a:pt x="291757" y="120573"/>
                  </a:lnTo>
                  <a:lnTo>
                    <a:pt x="308521" y="120573"/>
                  </a:lnTo>
                  <a:lnTo>
                    <a:pt x="316242" y="119049"/>
                  </a:lnTo>
                  <a:lnTo>
                    <a:pt x="322338" y="117525"/>
                  </a:lnTo>
                  <a:lnTo>
                    <a:pt x="322338" y="99237"/>
                  </a:lnTo>
                  <a:close/>
                </a:path>
                <a:path w="779145" h="157480">
                  <a:moveTo>
                    <a:pt x="418439" y="71716"/>
                  </a:moveTo>
                  <a:lnTo>
                    <a:pt x="397103" y="35585"/>
                  </a:lnTo>
                  <a:lnTo>
                    <a:pt x="397103" y="61048"/>
                  </a:lnTo>
                  <a:lnTo>
                    <a:pt x="397103" y="67144"/>
                  </a:lnTo>
                  <a:lnTo>
                    <a:pt x="363486" y="67144"/>
                  </a:lnTo>
                  <a:lnTo>
                    <a:pt x="365010" y="61048"/>
                  </a:lnTo>
                  <a:lnTo>
                    <a:pt x="366534" y="56476"/>
                  </a:lnTo>
                  <a:lnTo>
                    <a:pt x="368058" y="53428"/>
                  </a:lnTo>
                  <a:lnTo>
                    <a:pt x="371106" y="50380"/>
                  </a:lnTo>
                  <a:lnTo>
                    <a:pt x="371411" y="50279"/>
                  </a:lnTo>
                  <a:lnTo>
                    <a:pt x="375678" y="48856"/>
                  </a:lnTo>
                  <a:lnTo>
                    <a:pt x="384822" y="48856"/>
                  </a:lnTo>
                  <a:lnTo>
                    <a:pt x="389394" y="50380"/>
                  </a:lnTo>
                  <a:lnTo>
                    <a:pt x="392442" y="53428"/>
                  </a:lnTo>
                  <a:lnTo>
                    <a:pt x="395579" y="56476"/>
                  </a:lnTo>
                  <a:lnTo>
                    <a:pt x="397103" y="61048"/>
                  </a:lnTo>
                  <a:lnTo>
                    <a:pt x="397103" y="35585"/>
                  </a:lnTo>
                  <a:lnTo>
                    <a:pt x="396290" y="35140"/>
                  </a:lnTo>
                  <a:lnTo>
                    <a:pt x="388835" y="32905"/>
                  </a:lnTo>
                  <a:lnTo>
                    <a:pt x="380250" y="32092"/>
                  </a:lnTo>
                  <a:lnTo>
                    <a:pt x="371411" y="32931"/>
                  </a:lnTo>
                  <a:lnTo>
                    <a:pt x="342150" y="58191"/>
                  </a:lnTo>
                  <a:lnTo>
                    <a:pt x="339928" y="67119"/>
                  </a:lnTo>
                  <a:lnTo>
                    <a:pt x="339928" y="66903"/>
                  </a:lnTo>
                  <a:lnTo>
                    <a:pt x="339102" y="77812"/>
                  </a:lnTo>
                  <a:lnTo>
                    <a:pt x="339928" y="87579"/>
                  </a:lnTo>
                  <a:lnTo>
                    <a:pt x="342341" y="96189"/>
                  </a:lnTo>
                  <a:lnTo>
                    <a:pt x="373583" y="119989"/>
                  </a:lnTo>
                  <a:lnTo>
                    <a:pt x="383298" y="120573"/>
                  </a:lnTo>
                  <a:lnTo>
                    <a:pt x="395579" y="120573"/>
                  </a:lnTo>
                  <a:lnTo>
                    <a:pt x="400151" y="119049"/>
                  </a:lnTo>
                  <a:lnTo>
                    <a:pt x="404723" y="119049"/>
                  </a:lnTo>
                  <a:lnTo>
                    <a:pt x="409295" y="117525"/>
                  </a:lnTo>
                  <a:lnTo>
                    <a:pt x="413867" y="114477"/>
                  </a:lnTo>
                  <a:lnTo>
                    <a:pt x="413867" y="96189"/>
                  </a:lnTo>
                  <a:lnTo>
                    <a:pt x="407771" y="99237"/>
                  </a:lnTo>
                  <a:lnTo>
                    <a:pt x="398627" y="102285"/>
                  </a:lnTo>
                  <a:lnTo>
                    <a:pt x="393966" y="103809"/>
                  </a:lnTo>
                  <a:lnTo>
                    <a:pt x="377202" y="103809"/>
                  </a:lnTo>
                  <a:lnTo>
                    <a:pt x="372630" y="102285"/>
                  </a:lnTo>
                  <a:lnTo>
                    <a:pt x="369582" y="97713"/>
                  </a:lnTo>
                  <a:lnTo>
                    <a:pt x="365010" y="94665"/>
                  </a:lnTo>
                  <a:lnTo>
                    <a:pt x="363486" y="88569"/>
                  </a:lnTo>
                  <a:lnTo>
                    <a:pt x="363486" y="82473"/>
                  </a:lnTo>
                  <a:lnTo>
                    <a:pt x="397103" y="82473"/>
                  </a:lnTo>
                  <a:lnTo>
                    <a:pt x="418439" y="82473"/>
                  </a:lnTo>
                  <a:lnTo>
                    <a:pt x="418439" y="71716"/>
                  </a:lnTo>
                  <a:close/>
                </a:path>
                <a:path w="779145" h="157480">
                  <a:moveTo>
                    <a:pt x="514540" y="53428"/>
                  </a:moveTo>
                  <a:lnTo>
                    <a:pt x="511492" y="45808"/>
                  </a:lnTo>
                  <a:lnTo>
                    <a:pt x="500824" y="35140"/>
                  </a:lnTo>
                  <a:lnTo>
                    <a:pt x="493204" y="32092"/>
                  </a:lnTo>
                  <a:lnTo>
                    <a:pt x="477875" y="32092"/>
                  </a:lnTo>
                  <a:lnTo>
                    <a:pt x="468731" y="35140"/>
                  </a:lnTo>
                  <a:lnTo>
                    <a:pt x="459587" y="41236"/>
                  </a:lnTo>
                  <a:lnTo>
                    <a:pt x="458063" y="45808"/>
                  </a:lnTo>
                  <a:lnTo>
                    <a:pt x="456539" y="45808"/>
                  </a:lnTo>
                  <a:lnTo>
                    <a:pt x="453491" y="33616"/>
                  </a:lnTo>
                  <a:lnTo>
                    <a:pt x="435203" y="33616"/>
                  </a:lnTo>
                  <a:lnTo>
                    <a:pt x="435203" y="119062"/>
                  </a:lnTo>
                  <a:lnTo>
                    <a:pt x="458063" y="119062"/>
                  </a:lnTo>
                  <a:lnTo>
                    <a:pt x="458063" y="68668"/>
                  </a:lnTo>
                  <a:lnTo>
                    <a:pt x="459587" y="62572"/>
                  </a:lnTo>
                  <a:lnTo>
                    <a:pt x="465683" y="53428"/>
                  </a:lnTo>
                  <a:lnTo>
                    <a:pt x="470255" y="51904"/>
                  </a:lnTo>
                  <a:lnTo>
                    <a:pt x="481012" y="51904"/>
                  </a:lnTo>
                  <a:lnTo>
                    <a:pt x="485584" y="53428"/>
                  </a:lnTo>
                  <a:lnTo>
                    <a:pt x="487108" y="56476"/>
                  </a:lnTo>
                  <a:lnTo>
                    <a:pt x="490156" y="59524"/>
                  </a:lnTo>
                  <a:lnTo>
                    <a:pt x="490156" y="119062"/>
                  </a:lnTo>
                  <a:lnTo>
                    <a:pt x="514540" y="119062"/>
                  </a:lnTo>
                  <a:lnTo>
                    <a:pt x="514540" y="53428"/>
                  </a:lnTo>
                  <a:close/>
                </a:path>
                <a:path w="779145" h="157480">
                  <a:moveTo>
                    <a:pt x="596938" y="38188"/>
                  </a:moveTo>
                  <a:lnTo>
                    <a:pt x="590931" y="35953"/>
                  </a:lnTo>
                  <a:lnTo>
                    <a:pt x="584365" y="33997"/>
                  </a:lnTo>
                  <a:lnTo>
                    <a:pt x="577215" y="32613"/>
                  </a:lnTo>
                  <a:lnTo>
                    <a:pt x="569506" y="32092"/>
                  </a:lnTo>
                  <a:lnTo>
                    <a:pt x="560616" y="32931"/>
                  </a:lnTo>
                  <a:lnTo>
                    <a:pt x="530733" y="58191"/>
                  </a:lnTo>
                  <a:lnTo>
                    <a:pt x="528256" y="77812"/>
                  </a:lnTo>
                  <a:lnTo>
                    <a:pt x="530809" y="96748"/>
                  </a:lnTo>
                  <a:lnTo>
                    <a:pt x="538365" y="110096"/>
                  </a:lnTo>
                  <a:lnTo>
                    <a:pt x="550811" y="117983"/>
                  </a:lnTo>
                  <a:lnTo>
                    <a:pt x="567982" y="120586"/>
                  </a:lnTo>
                  <a:lnTo>
                    <a:pt x="578650" y="120586"/>
                  </a:lnTo>
                  <a:lnTo>
                    <a:pt x="583222" y="119062"/>
                  </a:lnTo>
                  <a:lnTo>
                    <a:pt x="586270" y="119062"/>
                  </a:lnTo>
                  <a:lnTo>
                    <a:pt x="590842" y="117538"/>
                  </a:lnTo>
                  <a:lnTo>
                    <a:pt x="593890" y="114490"/>
                  </a:lnTo>
                  <a:lnTo>
                    <a:pt x="593890" y="94678"/>
                  </a:lnTo>
                  <a:lnTo>
                    <a:pt x="590842" y="97726"/>
                  </a:lnTo>
                  <a:lnTo>
                    <a:pt x="586270" y="99250"/>
                  </a:lnTo>
                  <a:lnTo>
                    <a:pt x="583222" y="100774"/>
                  </a:lnTo>
                  <a:lnTo>
                    <a:pt x="578650" y="102298"/>
                  </a:lnTo>
                  <a:lnTo>
                    <a:pt x="569506" y="102298"/>
                  </a:lnTo>
                  <a:lnTo>
                    <a:pt x="562330" y="100622"/>
                  </a:lnTo>
                  <a:lnTo>
                    <a:pt x="557034" y="95808"/>
                  </a:lnTo>
                  <a:lnTo>
                    <a:pt x="553770" y="88112"/>
                  </a:lnTo>
                  <a:lnTo>
                    <a:pt x="552640" y="77812"/>
                  </a:lnTo>
                  <a:lnTo>
                    <a:pt x="553770" y="66052"/>
                  </a:lnTo>
                  <a:lnTo>
                    <a:pt x="557034" y="58000"/>
                  </a:lnTo>
                  <a:lnTo>
                    <a:pt x="562330" y="53378"/>
                  </a:lnTo>
                  <a:lnTo>
                    <a:pt x="569506" y="51904"/>
                  </a:lnTo>
                  <a:lnTo>
                    <a:pt x="577126" y="51904"/>
                  </a:lnTo>
                  <a:lnTo>
                    <a:pt x="580174" y="53428"/>
                  </a:lnTo>
                  <a:lnTo>
                    <a:pt x="583222" y="53428"/>
                  </a:lnTo>
                  <a:lnTo>
                    <a:pt x="589318" y="56476"/>
                  </a:lnTo>
                  <a:lnTo>
                    <a:pt x="596938" y="38188"/>
                  </a:lnTo>
                  <a:close/>
                </a:path>
                <a:path w="779145" h="157480">
                  <a:moveTo>
                    <a:pt x="638086" y="33616"/>
                  </a:moveTo>
                  <a:lnTo>
                    <a:pt x="615226" y="33616"/>
                  </a:lnTo>
                  <a:lnTo>
                    <a:pt x="615226" y="119062"/>
                  </a:lnTo>
                  <a:lnTo>
                    <a:pt x="638086" y="119062"/>
                  </a:lnTo>
                  <a:lnTo>
                    <a:pt x="638086" y="33616"/>
                  </a:lnTo>
                  <a:close/>
                </a:path>
                <a:path w="779145" h="157480">
                  <a:moveTo>
                    <a:pt x="639610" y="4572"/>
                  </a:moveTo>
                  <a:lnTo>
                    <a:pt x="635038" y="0"/>
                  </a:lnTo>
                  <a:lnTo>
                    <a:pt x="618274" y="0"/>
                  </a:lnTo>
                  <a:lnTo>
                    <a:pt x="613702" y="4572"/>
                  </a:lnTo>
                  <a:lnTo>
                    <a:pt x="613702" y="19812"/>
                  </a:lnTo>
                  <a:lnTo>
                    <a:pt x="618274" y="22860"/>
                  </a:lnTo>
                  <a:lnTo>
                    <a:pt x="635038" y="22860"/>
                  </a:lnTo>
                  <a:lnTo>
                    <a:pt x="636562" y="19812"/>
                  </a:lnTo>
                  <a:lnTo>
                    <a:pt x="638086" y="18288"/>
                  </a:lnTo>
                  <a:lnTo>
                    <a:pt x="639610" y="15240"/>
                  </a:lnTo>
                  <a:lnTo>
                    <a:pt x="639610" y="4572"/>
                  </a:lnTo>
                  <a:close/>
                </a:path>
                <a:path w="779145" h="157480">
                  <a:moveTo>
                    <a:pt x="726567" y="51904"/>
                  </a:moveTo>
                  <a:lnTo>
                    <a:pt x="696087" y="32423"/>
                  </a:lnTo>
                  <a:lnTo>
                    <a:pt x="694563" y="32308"/>
                  </a:lnTo>
                  <a:lnTo>
                    <a:pt x="657987" y="39712"/>
                  </a:lnTo>
                  <a:lnTo>
                    <a:pt x="667131" y="56476"/>
                  </a:lnTo>
                  <a:lnTo>
                    <a:pt x="676275" y="51904"/>
                  </a:lnTo>
                  <a:lnTo>
                    <a:pt x="683895" y="50380"/>
                  </a:lnTo>
                  <a:lnTo>
                    <a:pt x="699211" y="50431"/>
                  </a:lnTo>
                  <a:lnTo>
                    <a:pt x="703707" y="53428"/>
                  </a:lnTo>
                  <a:lnTo>
                    <a:pt x="703707" y="65620"/>
                  </a:lnTo>
                  <a:lnTo>
                    <a:pt x="703707" y="79438"/>
                  </a:lnTo>
                  <a:lnTo>
                    <a:pt x="703707" y="91630"/>
                  </a:lnTo>
                  <a:lnTo>
                    <a:pt x="702183" y="96202"/>
                  </a:lnTo>
                  <a:lnTo>
                    <a:pt x="696087" y="102298"/>
                  </a:lnTo>
                  <a:lnTo>
                    <a:pt x="691515" y="103822"/>
                  </a:lnTo>
                  <a:lnTo>
                    <a:pt x="677799" y="103822"/>
                  </a:lnTo>
                  <a:lnTo>
                    <a:pt x="674751" y="100774"/>
                  </a:lnTo>
                  <a:lnTo>
                    <a:pt x="674751" y="90106"/>
                  </a:lnTo>
                  <a:lnTo>
                    <a:pt x="676275" y="85534"/>
                  </a:lnTo>
                  <a:lnTo>
                    <a:pt x="679323" y="84010"/>
                  </a:lnTo>
                  <a:lnTo>
                    <a:pt x="682371" y="80962"/>
                  </a:lnTo>
                  <a:lnTo>
                    <a:pt x="694563" y="80962"/>
                  </a:lnTo>
                  <a:lnTo>
                    <a:pt x="703707" y="79438"/>
                  </a:lnTo>
                  <a:lnTo>
                    <a:pt x="703707" y="65620"/>
                  </a:lnTo>
                  <a:lnTo>
                    <a:pt x="688467" y="67144"/>
                  </a:lnTo>
                  <a:lnTo>
                    <a:pt x="679881" y="67665"/>
                  </a:lnTo>
                  <a:lnTo>
                    <a:pt x="650367" y="85534"/>
                  </a:lnTo>
                  <a:lnTo>
                    <a:pt x="650367" y="102298"/>
                  </a:lnTo>
                  <a:lnTo>
                    <a:pt x="653415" y="109918"/>
                  </a:lnTo>
                  <a:lnTo>
                    <a:pt x="662559" y="119062"/>
                  </a:lnTo>
                  <a:lnTo>
                    <a:pt x="668655" y="120586"/>
                  </a:lnTo>
                  <a:lnTo>
                    <a:pt x="674751" y="120586"/>
                  </a:lnTo>
                  <a:lnTo>
                    <a:pt x="688467" y="120586"/>
                  </a:lnTo>
                  <a:lnTo>
                    <a:pt x="693039" y="117538"/>
                  </a:lnTo>
                  <a:lnTo>
                    <a:pt x="697611" y="116014"/>
                  </a:lnTo>
                  <a:lnTo>
                    <a:pt x="702183" y="112966"/>
                  </a:lnTo>
                  <a:lnTo>
                    <a:pt x="703707" y="110680"/>
                  </a:lnTo>
                  <a:lnTo>
                    <a:pt x="705231" y="108394"/>
                  </a:lnTo>
                  <a:lnTo>
                    <a:pt x="709803" y="119062"/>
                  </a:lnTo>
                  <a:lnTo>
                    <a:pt x="726567" y="119062"/>
                  </a:lnTo>
                  <a:lnTo>
                    <a:pt x="726567" y="51904"/>
                  </a:lnTo>
                  <a:close/>
                </a:path>
                <a:path w="779145" h="157480">
                  <a:moveTo>
                    <a:pt x="778764" y="177"/>
                  </a:moveTo>
                  <a:lnTo>
                    <a:pt x="754380" y="177"/>
                  </a:lnTo>
                  <a:lnTo>
                    <a:pt x="754380" y="119062"/>
                  </a:lnTo>
                  <a:lnTo>
                    <a:pt x="778764" y="119062"/>
                  </a:lnTo>
                  <a:lnTo>
                    <a:pt x="778764" y="177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1" name="object 61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4437697" y="2282761"/>
              <a:ext cx="178498" cy="120586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4672583" y="2282761"/>
              <a:ext cx="1820227" cy="157257"/>
            </a:xfrm>
            <a:prstGeom prst="rect">
              <a:avLst/>
            </a:prstGeom>
          </p:spPr>
        </p:pic>
        <p:sp>
          <p:nvSpPr>
            <p:cNvPr id="63" name="object 63"/>
            <p:cNvSpPr/>
            <p:nvPr/>
          </p:nvSpPr>
          <p:spPr>
            <a:xfrm>
              <a:off x="6509004" y="2282951"/>
              <a:ext cx="24765" cy="119380"/>
            </a:xfrm>
            <a:custGeom>
              <a:avLst/>
              <a:gdLst/>
              <a:ahLst/>
              <a:cxnLst/>
              <a:rect l="l" t="t" r="r" b="b"/>
              <a:pathLst>
                <a:path w="24765" h="119380">
                  <a:moveTo>
                    <a:pt x="0" y="118872"/>
                  </a:moveTo>
                  <a:lnTo>
                    <a:pt x="0" y="0"/>
                  </a:lnTo>
                  <a:lnTo>
                    <a:pt x="24384" y="0"/>
                  </a:lnTo>
                  <a:lnTo>
                    <a:pt x="24384" y="118872"/>
                  </a:lnTo>
                  <a:lnTo>
                    <a:pt x="0" y="118872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4" name="object 64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6599586" y="2282761"/>
              <a:ext cx="1293780" cy="157257"/>
            </a:xfrm>
            <a:prstGeom prst="rect">
              <a:avLst/>
            </a:prstGeom>
          </p:spPr>
        </p:pic>
        <p:sp>
          <p:nvSpPr>
            <p:cNvPr id="65" name="object 65"/>
            <p:cNvSpPr/>
            <p:nvPr/>
          </p:nvSpPr>
          <p:spPr>
            <a:xfrm>
              <a:off x="1738884" y="1874520"/>
              <a:ext cx="50800" cy="978535"/>
            </a:xfrm>
            <a:custGeom>
              <a:avLst/>
              <a:gdLst/>
              <a:ahLst/>
              <a:cxnLst/>
              <a:rect l="l" t="t" r="r" b="b"/>
              <a:pathLst>
                <a:path w="50800" h="978535">
                  <a:moveTo>
                    <a:pt x="0" y="978407"/>
                  </a:moveTo>
                  <a:lnTo>
                    <a:pt x="0" y="0"/>
                  </a:lnTo>
                  <a:lnTo>
                    <a:pt x="50292" y="0"/>
                  </a:lnTo>
                  <a:lnTo>
                    <a:pt x="50292" y="978407"/>
                  </a:lnTo>
                  <a:lnTo>
                    <a:pt x="0" y="978407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" name="object 66"/>
            <p:cNvSpPr/>
            <p:nvPr/>
          </p:nvSpPr>
          <p:spPr>
            <a:xfrm>
              <a:off x="1740217" y="1875091"/>
              <a:ext cx="48895" cy="975994"/>
            </a:xfrm>
            <a:custGeom>
              <a:avLst/>
              <a:gdLst/>
              <a:ahLst/>
              <a:cxnLst/>
              <a:rect l="l" t="t" r="r" b="b"/>
              <a:pathLst>
                <a:path w="48894" h="975994">
                  <a:moveTo>
                    <a:pt x="0" y="975645"/>
                  </a:moveTo>
                  <a:lnTo>
                    <a:pt x="48767" y="975645"/>
                  </a:lnTo>
                  <a:lnTo>
                    <a:pt x="48767" y="0"/>
                  </a:lnTo>
                  <a:lnTo>
                    <a:pt x="0" y="0"/>
                  </a:lnTo>
                  <a:lnTo>
                    <a:pt x="0" y="975645"/>
                  </a:lnTo>
                  <a:close/>
                </a:path>
              </a:pathLst>
            </a:custGeom>
            <a:ln w="9163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7" name="object 67"/>
          <p:cNvSpPr/>
          <p:nvPr/>
        </p:nvSpPr>
        <p:spPr>
          <a:xfrm>
            <a:off x="258699" y="2921031"/>
            <a:ext cx="346710" cy="0"/>
          </a:xfrm>
          <a:custGeom>
            <a:avLst/>
            <a:gdLst/>
            <a:ahLst/>
            <a:cxnLst/>
            <a:rect l="l" t="t" r="r" b="b"/>
            <a:pathLst>
              <a:path w="346709">
                <a:moveTo>
                  <a:pt x="0" y="0"/>
                </a:moveTo>
                <a:lnTo>
                  <a:pt x="346328" y="0"/>
                </a:lnTo>
              </a:path>
            </a:pathLst>
          </a:custGeom>
          <a:ln w="16792">
            <a:solidFill>
              <a:srgbClr val="2121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258699" y="2986658"/>
            <a:ext cx="173990" cy="0"/>
          </a:xfrm>
          <a:custGeom>
            <a:avLst/>
            <a:gdLst/>
            <a:ahLst/>
            <a:cxnLst/>
            <a:rect l="l" t="t" r="r" b="b"/>
            <a:pathLst>
              <a:path w="173990">
                <a:moveTo>
                  <a:pt x="0" y="0"/>
                </a:moveTo>
                <a:lnTo>
                  <a:pt x="173926" y="0"/>
                </a:lnTo>
              </a:path>
            </a:pathLst>
          </a:custGeom>
          <a:ln w="16792">
            <a:solidFill>
              <a:srgbClr val="2121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399097" y="5623655"/>
            <a:ext cx="44450" cy="64135"/>
          </a:xfrm>
          <a:custGeom>
            <a:avLst/>
            <a:gdLst/>
            <a:ahLst/>
            <a:cxnLst/>
            <a:rect l="l" t="t" r="r" b="b"/>
            <a:pathLst>
              <a:path w="44450" h="64135">
                <a:moveTo>
                  <a:pt x="0" y="9144"/>
                </a:moveTo>
                <a:lnTo>
                  <a:pt x="0" y="0"/>
                </a:lnTo>
                <a:lnTo>
                  <a:pt x="44196" y="0"/>
                </a:lnTo>
                <a:lnTo>
                  <a:pt x="44196" y="6096"/>
                </a:lnTo>
                <a:lnTo>
                  <a:pt x="19812" y="64103"/>
                </a:lnTo>
                <a:lnTo>
                  <a:pt x="7620" y="64103"/>
                </a:lnTo>
                <a:lnTo>
                  <a:pt x="33528" y="9144"/>
                </a:lnTo>
                <a:lnTo>
                  <a:pt x="0" y="9144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0" name="object 70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259079" y="326136"/>
            <a:ext cx="344424" cy="233171"/>
          </a:xfrm>
          <a:prstGeom prst="rect">
            <a:avLst/>
          </a:prstGeom>
        </p:spPr>
      </p:pic>
      <p:sp>
        <p:nvSpPr>
          <p:cNvPr id="71" name="object 71"/>
          <p:cNvSpPr/>
          <p:nvPr/>
        </p:nvSpPr>
        <p:spPr>
          <a:xfrm>
            <a:off x="2433243" y="2174379"/>
            <a:ext cx="342900" cy="360680"/>
          </a:xfrm>
          <a:custGeom>
            <a:avLst/>
            <a:gdLst/>
            <a:ahLst/>
            <a:cxnLst/>
            <a:rect l="l" t="t" r="r" b="b"/>
            <a:pathLst>
              <a:path w="342900" h="360680">
                <a:moveTo>
                  <a:pt x="40779" y="274789"/>
                </a:moveTo>
                <a:lnTo>
                  <a:pt x="37731" y="270217"/>
                </a:lnTo>
                <a:lnTo>
                  <a:pt x="33159" y="270217"/>
                </a:lnTo>
                <a:lnTo>
                  <a:pt x="31635" y="274789"/>
                </a:lnTo>
                <a:lnTo>
                  <a:pt x="31635" y="279361"/>
                </a:lnTo>
                <a:lnTo>
                  <a:pt x="31635" y="283933"/>
                </a:lnTo>
                <a:lnTo>
                  <a:pt x="33159" y="286981"/>
                </a:lnTo>
                <a:lnTo>
                  <a:pt x="37731" y="286981"/>
                </a:lnTo>
                <a:lnTo>
                  <a:pt x="40779" y="283933"/>
                </a:lnTo>
                <a:lnTo>
                  <a:pt x="40779" y="274789"/>
                </a:lnTo>
                <a:close/>
              </a:path>
              <a:path w="342900" h="360680">
                <a:moveTo>
                  <a:pt x="56108" y="297751"/>
                </a:moveTo>
                <a:lnTo>
                  <a:pt x="54584" y="294703"/>
                </a:lnTo>
                <a:lnTo>
                  <a:pt x="50012" y="294703"/>
                </a:lnTo>
                <a:lnTo>
                  <a:pt x="48488" y="297751"/>
                </a:lnTo>
                <a:lnTo>
                  <a:pt x="48488" y="299275"/>
                </a:lnTo>
                <a:lnTo>
                  <a:pt x="48488" y="302323"/>
                </a:lnTo>
                <a:lnTo>
                  <a:pt x="50012" y="303847"/>
                </a:lnTo>
                <a:lnTo>
                  <a:pt x="54584" y="303847"/>
                </a:lnTo>
                <a:lnTo>
                  <a:pt x="56108" y="302323"/>
                </a:lnTo>
                <a:lnTo>
                  <a:pt x="56108" y="297751"/>
                </a:lnTo>
                <a:close/>
              </a:path>
              <a:path w="342900" h="360680">
                <a:moveTo>
                  <a:pt x="72872" y="274789"/>
                </a:moveTo>
                <a:lnTo>
                  <a:pt x="71348" y="270217"/>
                </a:lnTo>
                <a:lnTo>
                  <a:pt x="66776" y="270217"/>
                </a:lnTo>
                <a:lnTo>
                  <a:pt x="65252" y="274789"/>
                </a:lnTo>
                <a:lnTo>
                  <a:pt x="65252" y="279361"/>
                </a:lnTo>
                <a:lnTo>
                  <a:pt x="65252" y="283933"/>
                </a:lnTo>
                <a:lnTo>
                  <a:pt x="66776" y="286981"/>
                </a:lnTo>
                <a:lnTo>
                  <a:pt x="71348" y="286981"/>
                </a:lnTo>
                <a:lnTo>
                  <a:pt x="72872" y="283933"/>
                </a:lnTo>
                <a:lnTo>
                  <a:pt x="72872" y="274789"/>
                </a:lnTo>
                <a:close/>
              </a:path>
              <a:path w="342900" h="360680">
                <a:moveTo>
                  <a:pt x="89636" y="297751"/>
                </a:moveTo>
                <a:lnTo>
                  <a:pt x="88112" y="294703"/>
                </a:lnTo>
                <a:lnTo>
                  <a:pt x="83540" y="294703"/>
                </a:lnTo>
                <a:lnTo>
                  <a:pt x="80492" y="297751"/>
                </a:lnTo>
                <a:lnTo>
                  <a:pt x="80492" y="299275"/>
                </a:lnTo>
                <a:lnTo>
                  <a:pt x="80492" y="302323"/>
                </a:lnTo>
                <a:lnTo>
                  <a:pt x="83540" y="303847"/>
                </a:lnTo>
                <a:lnTo>
                  <a:pt x="88112" y="303847"/>
                </a:lnTo>
                <a:lnTo>
                  <a:pt x="89636" y="302323"/>
                </a:lnTo>
                <a:lnTo>
                  <a:pt x="89636" y="297751"/>
                </a:lnTo>
                <a:close/>
              </a:path>
              <a:path w="342900" h="360680">
                <a:moveTo>
                  <a:pt x="114020" y="274789"/>
                </a:moveTo>
                <a:lnTo>
                  <a:pt x="110972" y="270217"/>
                </a:lnTo>
                <a:lnTo>
                  <a:pt x="101828" y="270217"/>
                </a:lnTo>
                <a:lnTo>
                  <a:pt x="97256" y="274789"/>
                </a:lnTo>
                <a:lnTo>
                  <a:pt x="97256" y="279361"/>
                </a:lnTo>
                <a:lnTo>
                  <a:pt x="97256" y="283933"/>
                </a:lnTo>
                <a:lnTo>
                  <a:pt x="101828" y="286981"/>
                </a:lnTo>
                <a:lnTo>
                  <a:pt x="110972" y="286981"/>
                </a:lnTo>
                <a:lnTo>
                  <a:pt x="114020" y="283933"/>
                </a:lnTo>
                <a:lnTo>
                  <a:pt x="114020" y="274789"/>
                </a:lnTo>
                <a:close/>
              </a:path>
              <a:path w="342900" h="360680">
                <a:moveTo>
                  <a:pt x="146126" y="274789"/>
                </a:moveTo>
                <a:lnTo>
                  <a:pt x="143078" y="270217"/>
                </a:lnTo>
                <a:lnTo>
                  <a:pt x="133934" y="270217"/>
                </a:lnTo>
                <a:lnTo>
                  <a:pt x="130886" y="274789"/>
                </a:lnTo>
                <a:lnTo>
                  <a:pt x="130886" y="279361"/>
                </a:lnTo>
                <a:lnTo>
                  <a:pt x="130886" y="283933"/>
                </a:lnTo>
                <a:lnTo>
                  <a:pt x="133934" y="286981"/>
                </a:lnTo>
                <a:lnTo>
                  <a:pt x="143078" y="286981"/>
                </a:lnTo>
                <a:lnTo>
                  <a:pt x="146126" y="283933"/>
                </a:lnTo>
                <a:lnTo>
                  <a:pt x="146126" y="274789"/>
                </a:lnTo>
                <a:close/>
              </a:path>
              <a:path w="342900" h="360680">
                <a:moveTo>
                  <a:pt x="162890" y="297751"/>
                </a:moveTo>
                <a:lnTo>
                  <a:pt x="161366" y="294703"/>
                </a:lnTo>
                <a:lnTo>
                  <a:pt x="156794" y="294703"/>
                </a:lnTo>
                <a:lnTo>
                  <a:pt x="155270" y="297751"/>
                </a:lnTo>
                <a:lnTo>
                  <a:pt x="155270" y="299275"/>
                </a:lnTo>
                <a:lnTo>
                  <a:pt x="155270" y="302323"/>
                </a:lnTo>
                <a:lnTo>
                  <a:pt x="156794" y="303847"/>
                </a:lnTo>
                <a:lnTo>
                  <a:pt x="161366" y="303847"/>
                </a:lnTo>
                <a:lnTo>
                  <a:pt x="162890" y="302323"/>
                </a:lnTo>
                <a:lnTo>
                  <a:pt x="162890" y="297751"/>
                </a:lnTo>
                <a:close/>
              </a:path>
              <a:path w="342900" h="360680">
                <a:moveTo>
                  <a:pt x="179654" y="274789"/>
                </a:moveTo>
                <a:lnTo>
                  <a:pt x="178130" y="270217"/>
                </a:lnTo>
                <a:lnTo>
                  <a:pt x="173558" y="270217"/>
                </a:lnTo>
                <a:lnTo>
                  <a:pt x="172034" y="274789"/>
                </a:lnTo>
                <a:lnTo>
                  <a:pt x="172034" y="279361"/>
                </a:lnTo>
                <a:lnTo>
                  <a:pt x="172034" y="283933"/>
                </a:lnTo>
                <a:lnTo>
                  <a:pt x="173558" y="286981"/>
                </a:lnTo>
                <a:lnTo>
                  <a:pt x="178130" y="286981"/>
                </a:lnTo>
                <a:lnTo>
                  <a:pt x="179654" y="283933"/>
                </a:lnTo>
                <a:lnTo>
                  <a:pt x="179654" y="274789"/>
                </a:lnTo>
                <a:close/>
              </a:path>
              <a:path w="342900" h="360680">
                <a:moveTo>
                  <a:pt x="196405" y="297751"/>
                </a:moveTo>
                <a:lnTo>
                  <a:pt x="194881" y="294703"/>
                </a:lnTo>
                <a:lnTo>
                  <a:pt x="190309" y="294703"/>
                </a:lnTo>
                <a:lnTo>
                  <a:pt x="187261" y="297751"/>
                </a:lnTo>
                <a:lnTo>
                  <a:pt x="187261" y="299275"/>
                </a:lnTo>
                <a:lnTo>
                  <a:pt x="187261" y="302323"/>
                </a:lnTo>
                <a:lnTo>
                  <a:pt x="190309" y="303847"/>
                </a:lnTo>
                <a:lnTo>
                  <a:pt x="194881" y="303847"/>
                </a:lnTo>
                <a:lnTo>
                  <a:pt x="196405" y="302323"/>
                </a:lnTo>
                <a:lnTo>
                  <a:pt x="196405" y="297751"/>
                </a:lnTo>
                <a:close/>
              </a:path>
              <a:path w="342900" h="360680">
                <a:moveTo>
                  <a:pt x="211658" y="274789"/>
                </a:moveTo>
                <a:lnTo>
                  <a:pt x="210134" y="270217"/>
                </a:lnTo>
                <a:lnTo>
                  <a:pt x="205562" y="270217"/>
                </a:lnTo>
                <a:lnTo>
                  <a:pt x="204038" y="274789"/>
                </a:lnTo>
                <a:lnTo>
                  <a:pt x="204038" y="279361"/>
                </a:lnTo>
                <a:lnTo>
                  <a:pt x="204038" y="283933"/>
                </a:lnTo>
                <a:lnTo>
                  <a:pt x="205562" y="286981"/>
                </a:lnTo>
                <a:lnTo>
                  <a:pt x="210134" y="286981"/>
                </a:lnTo>
                <a:lnTo>
                  <a:pt x="211658" y="283933"/>
                </a:lnTo>
                <a:lnTo>
                  <a:pt x="211658" y="274789"/>
                </a:lnTo>
                <a:close/>
              </a:path>
              <a:path w="342900" h="360680">
                <a:moveTo>
                  <a:pt x="245275" y="274789"/>
                </a:moveTo>
                <a:lnTo>
                  <a:pt x="243751" y="270217"/>
                </a:lnTo>
                <a:lnTo>
                  <a:pt x="239179" y="270217"/>
                </a:lnTo>
                <a:lnTo>
                  <a:pt x="237655" y="274789"/>
                </a:lnTo>
                <a:lnTo>
                  <a:pt x="237655" y="279361"/>
                </a:lnTo>
                <a:lnTo>
                  <a:pt x="237655" y="283933"/>
                </a:lnTo>
                <a:lnTo>
                  <a:pt x="239179" y="286981"/>
                </a:lnTo>
                <a:lnTo>
                  <a:pt x="243751" y="286981"/>
                </a:lnTo>
                <a:lnTo>
                  <a:pt x="245275" y="283933"/>
                </a:lnTo>
                <a:lnTo>
                  <a:pt x="245275" y="274789"/>
                </a:lnTo>
                <a:close/>
              </a:path>
              <a:path w="342900" h="360680">
                <a:moveTo>
                  <a:pt x="269659" y="297751"/>
                </a:moveTo>
                <a:lnTo>
                  <a:pt x="266611" y="294703"/>
                </a:lnTo>
                <a:lnTo>
                  <a:pt x="257467" y="294703"/>
                </a:lnTo>
                <a:lnTo>
                  <a:pt x="252895" y="297751"/>
                </a:lnTo>
                <a:lnTo>
                  <a:pt x="252895" y="299275"/>
                </a:lnTo>
                <a:lnTo>
                  <a:pt x="252895" y="302323"/>
                </a:lnTo>
                <a:lnTo>
                  <a:pt x="257467" y="303847"/>
                </a:lnTo>
                <a:lnTo>
                  <a:pt x="266611" y="303847"/>
                </a:lnTo>
                <a:lnTo>
                  <a:pt x="269659" y="302323"/>
                </a:lnTo>
                <a:lnTo>
                  <a:pt x="269659" y="297751"/>
                </a:lnTo>
                <a:close/>
              </a:path>
              <a:path w="342900" h="360680">
                <a:moveTo>
                  <a:pt x="286423" y="274789"/>
                </a:moveTo>
                <a:lnTo>
                  <a:pt x="281851" y="270217"/>
                </a:lnTo>
                <a:lnTo>
                  <a:pt x="274231" y="270217"/>
                </a:lnTo>
                <a:lnTo>
                  <a:pt x="269659" y="274789"/>
                </a:lnTo>
                <a:lnTo>
                  <a:pt x="269659" y="279361"/>
                </a:lnTo>
                <a:lnTo>
                  <a:pt x="269659" y="283933"/>
                </a:lnTo>
                <a:lnTo>
                  <a:pt x="274231" y="286981"/>
                </a:lnTo>
                <a:lnTo>
                  <a:pt x="281851" y="286981"/>
                </a:lnTo>
                <a:lnTo>
                  <a:pt x="286423" y="283933"/>
                </a:lnTo>
                <a:lnTo>
                  <a:pt x="286423" y="274789"/>
                </a:lnTo>
                <a:close/>
              </a:path>
              <a:path w="342900" h="360680">
                <a:moveTo>
                  <a:pt x="303288" y="297751"/>
                </a:moveTo>
                <a:lnTo>
                  <a:pt x="298716" y="294703"/>
                </a:lnTo>
                <a:lnTo>
                  <a:pt x="289471" y="294703"/>
                </a:lnTo>
                <a:lnTo>
                  <a:pt x="286423" y="297751"/>
                </a:lnTo>
                <a:lnTo>
                  <a:pt x="286423" y="299275"/>
                </a:lnTo>
                <a:lnTo>
                  <a:pt x="286423" y="302323"/>
                </a:lnTo>
                <a:lnTo>
                  <a:pt x="289471" y="303847"/>
                </a:lnTo>
                <a:lnTo>
                  <a:pt x="298716" y="303847"/>
                </a:lnTo>
                <a:lnTo>
                  <a:pt x="303288" y="302323"/>
                </a:lnTo>
                <a:lnTo>
                  <a:pt x="303288" y="297751"/>
                </a:lnTo>
                <a:close/>
              </a:path>
              <a:path w="342900" h="360680">
                <a:moveTo>
                  <a:pt x="318516" y="274789"/>
                </a:moveTo>
                <a:lnTo>
                  <a:pt x="316992" y="270217"/>
                </a:lnTo>
                <a:lnTo>
                  <a:pt x="312420" y="270217"/>
                </a:lnTo>
                <a:lnTo>
                  <a:pt x="310896" y="274789"/>
                </a:lnTo>
                <a:lnTo>
                  <a:pt x="310896" y="279361"/>
                </a:lnTo>
                <a:lnTo>
                  <a:pt x="310896" y="283933"/>
                </a:lnTo>
                <a:lnTo>
                  <a:pt x="312420" y="286981"/>
                </a:lnTo>
                <a:lnTo>
                  <a:pt x="316992" y="286981"/>
                </a:lnTo>
                <a:lnTo>
                  <a:pt x="318516" y="283933"/>
                </a:lnTo>
                <a:lnTo>
                  <a:pt x="318516" y="274789"/>
                </a:lnTo>
                <a:close/>
              </a:path>
              <a:path w="342900" h="360680">
                <a:moveTo>
                  <a:pt x="342900" y="67144"/>
                </a:moveTo>
                <a:lnTo>
                  <a:pt x="332740" y="42684"/>
                </a:lnTo>
                <a:lnTo>
                  <a:pt x="332740" y="77812"/>
                </a:lnTo>
                <a:lnTo>
                  <a:pt x="332740" y="83908"/>
                </a:lnTo>
                <a:lnTo>
                  <a:pt x="331470" y="90716"/>
                </a:lnTo>
                <a:lnTo>
                  <a:pt x="331470" y="312991"/>
                </a:lnTo>
                <a:lnTo>
                  <a:pt x="331470" y="325183"/>
                </a:lnTo>
                <a:lnTo>
                  <a:pt x="322580" y="349656"/>
                </a:lnTo>
                <a:lnTo>
                  <a:pt x="226060" y="349656"/>
                </a:lnTo>
                <a:lnTo>
                  <a:pt x="233680" y="325564"/>
                </a:lnTo>
                <a:lnTo>
                  <a:pt x="233680" y="325183"/>
                </a:lnTo>
                <a:lnTo>
                  <a:pt x="331470" y="325183"/>
                </a:lnTo>
                <a:lnTo>
                  <a:pt x="331470" y="312991"/>
                </a:lnTo>
                <a:lnTo>
                  <a:pt x="316230" y="312991"/>
                </a:lnTo>
                <a:lnTo>
                  <a:pt x="316230" y="309943"/>
                </a:lnTo>
                <a:lnTo>
                  <a:pt x="312420" y="306895"/>
                </a:lnTo>
                <a:lnTo>
                  <a:pt x="307340" y="306895"/>
                </a:lnTo>
                <a:lnTo>
                  <a:pt x="303530" y="309943"/>
                </a:lnTo>
                <a:lnTo>
                  <a:pt x="303530" y="312991"/>
                </a:lnTo>
                <a:lnTo>
                  <a:pt x="280670" y="312991"/>
                </a:lnTo>
                <a:lnTo>
                  <a:pt x="280670" y="309943"/>
                </a:lnTo>
                <a:lnTo>
                  <a:pt x="278130" y="306895"/>
                </a:lnTo>
                <a:lnTo>
                  <a:pt x="271780" y="306895"/>
                </a:lnTo>
                <a:lnTo>
                  <a:pt x="270510" y="309943"/>
                </a:lnTo>
                <a:lnTo>
                  <a:pt x="270510" y="312991"/>
                </a:lnTo>
                <a:lnTo>
                  <a:pt x="247650" y="312991"/>
                </a:lnTo>
                <a:lnTo>
                  <a:pt x="247650" y="309943"/>
                </a:lnTo>
                <a:lnTo>
                  <a:pt x="243840" y="306895"/>
                </a:lnTo>
                <a:lnTo>
                  <a:pt x="238760" y="306895"/>
                </a:lnTo>
                <a:lnTo>
                  <a:pt x="234950" y="309943"/>
                </a:lnTo>
                <a:lnTo>
                  <a:pt x="234950" y="312991"/>
                </a:lnTo>
                <a:lnTo>
                  <a:pt x="233680" y="312991"/>
                </a:lnTo>
                <a:lnTo>
                  <a:pt x="226060" y="264883"/>
                </a:lnTo>
                <a:lnTo>
                  <a:pt x="226060" y="264121"/>
                </a:lnTo>
                <a:lnTo>
                  <a:pt x="228600" y="261073"/>
                </a:lnTo>
                <a:lnTo>
                  <a:pt x="228600" y="258025"/>
                </a:lnTo>
                <a:lnTo>
                  <a:pt x="241300" y="258025"/>
                </a:lnTo>
                <a:lnTo>
                  <a:pt x="251460" y="258025"/>
                </a:lnTo>
                <a:lnTo>
                  <a:pt x="251460" y="261073"/>
                </a:lnTo>
                <a:lnTo>
                  <a:pt x="255270" y="264121"/>
                </a:lnTo>
                <a:lnTo>
                  <a:pt x="261620" y="264121"/>
                </a:lnTo>
                <a:lnTo>
                  <a:pt x="264160" y="261073"/>
                </a:lnTo>
                <a:lnTo>
                  <a:pt x="264160" y="258025"/>
                </a:lnTo>
                <a:lnTo>
                  <a:pt x="274320" y="258025"/>
                </a:lnTo>
                <a:lnTo>
                  <a:pt x="284480" y="258025"/>
                </a:lnTo>
                <a:lnTo>
                  <a:pt x="287020" y="258025"/>
                </a:lnTo>
                <a:lnTo>
                  <a:pt x="287020" y="261073"/>
                </a:lnTo>
                <a:lnTo>
                  <a:pt x="289560" y="264121"/>
                </a:lnTo>
                <a:lnTo>
                  <a:pt x="295910" y="264121"/>
                </a:lnTo>
                <a:lnTo>
                  <a:pt x="297180" y="261073"/>
                </a:lnTo>
                <a:lnTo>
                  <a:pt x="297180" y="258025"/>
                </a:lnTo>
                <a:lnTo>
                  <a:pt x="309880" y="258025"/>
                </a:lnTo>
                <a:lnTo>
                  <a:pt x="320040" y="258025"/>
                </a:lnTo>
                <a:lnTo>
                  <a:pt x="320040" y="259549"/>
                </a:lnTo>
                <a:lnTo>
                  <a:pt x="322580" y="261073"/>
                </a:lnTo>
                <a:lnTo>
                  <a:pt x="322580" y="262597"/>
                </a:lnTo>
                <a:lnTo>
                  <a:pt x="326390" y="288201"/>
                </a:lnTo>
                <a:lnTo>
                  <a:pt x="326390" y="288594"/>
                </a:lnTo>
                <a:lnTo>
                  <a:pt x="323850" y="288594"/>
                </a:lnTo>
                <a:lnTo>
                  <a:pt x="320040" y="291655"/>
                </a:lnTo>
                <a:lnTo>
                  <a:pt x="320040" y="297751"/>
                </a:lnTo>
                <a:lnTo>
                  <a:pt x="323850" y="300786"/>
                </a:lnTo>
                <a:lnTo>
                  <a:pt x="326390" y="300786"/>
                </a:lnTo>
                <a:lnTo>
                  <a:pt x="327660" y="300786"/>
                </a:lnTo>
                <a:lnTo>
                  <a:pt x="330200" y="299275"/>
                </a:lnTo>
                <a:lnTo>
                  <a:pt x="331470" y="312991"/>
                </a:lnTo>
                <a:lnTo>
                  <a:pt x="331470" y="90716"/>
                </a:lnTo>
                <a:lnTo>
                  <a:pt x="330200" y="97523"/>
                </a:lnTo>
                <a:lnTo>
                  <a:pt x="326390" y="103936"/>
                </a:lnTo>
                <a:lnTo>
                  <a:pt x="322580" y="109918"/>
                </a:lnTo>
                <a:lnTo>
                  <a:pt x="320040" y="111442"/>
                </a:lnTo>
                <a:lnTo>
                  <a:pt x="320040" y="112966"/>
                </a:lnTo>
                <a:lnTo>
                  <a:pt x="320040" y="126682"/>
                </a:lnTo>
                <a:lnTo>
                  <a:pt x="320040" y="247357"/>
                </a:lnTo>
                <a:lnTo>
                  <a:pt x="309880" y="247357"/>
                </a:lnTo>
                <a:lnTo>
                  <a:pt x="309880" y="131254"/>
                </a:lnTo>
                <a:lnTo>
                  <a:pt x="318770" y="128206"/>
                </a:lnTo>
                <a:lnTo>
                  <a:pt x="320040" y="126682"/>
                </a:lnTo>
                <a:lnTo>
                  <a:pt x="320040" y="112966"/>
                </a:lnTo>
                <a:lnTo>
                  <a:pt x="318770" y="112966"/>
                </a:lnTo>
                <a:lnTo>
                  <a:pt x="316230" y="116014"/>
                </a:lnTo>
                <a:lnTo>
                  <a:pt x="314960" y="116014"/>
                </a:lnTo>
                <a:lnTo>
                  <a:pt x="303530" y="120586"/>
                </a:lnTo>
                <a:lnTo>
                  <a:pt x="297180" y="120586"/>
                </a:lnTo>
                <a:lnTo>
                  <a:pt x="297180" y="132778"/>
                </a:lnTo>
                <a:lnTo>
                  <a:pt x="297180" y="247357"/>
                </a:lnTo>
                <a:lnTo>
                  <a:pt x="284480" y="247357"/>
                </a:lnTo>
                <a:lnTo>
                  <a:pt x="285750" y="244309"/>
                </a:lnTo>
                <a:lnTo>
                  <a:pt x="287020" y="239737"/>
                </a:lnTo>
                <a:lnTo>
                  <a:pt x="287020" y="235077"/>
                </a:lnTo>
                <a:lnTo>
                  <a:pt x="285750" y="226326"/>
                </a:lnTo>
                <a:lnTo>
                  <a:pt x="280670" y="218884"/>
                </a:lnTo>
                <a:lnTo>
                  <a:pt x="274320" y="213423"/>
                </a:lnTo>
                <a:lnTo>
                  <a:pt x="274320" y="227457"/>
                </a:lnTo>
                <a:lnTo>
                  <a:pt x="274320" y="241261"/>
                </a:lnTo>
                <a:lnTo>
                  <a:pt x="271780" y="247357"/>
                </a:lnTo>
                <a:lnTo>
                  <a:pt x="257810" y="247357"/>
                </a:lnTo>
                <a:lnTo>
                  <a:pt x="251460" y="241261"/>
                </a:lnTo>
                <a:lnTo>
                  <a:pt x="251460" y="227457"/>
                </a:lnTo>
                <a:lnTo>
                  <a:pt x="257810" y="222885"/>
                </a:lnTo>
                <a:lnTo>
                  <a:pt x="266700" y="222885"/>
                </a:lnTo>
                <a:lnTo>
                  <a:pt x="271780" y="222885"/>
                </a:lnTo>
                <a:lnTo>
                  <a:pt x="274320" y="227457"/>
                </a:lnTo>
                <a:lnTo>
                  <a:pt x="274320" y="213423"/>
                </a:lnTo>
                <a:lnTo>
                  <a:pt x="266700" y="210693"/>
                </a:lnTo>
                <a:lnTo>
                  <a:pt x="269240" y="207645"/>
                </a:lnTo>
                <a:lnTo>
                  <a:pt x="270510" y="203073"/>
                </a:lnTo>
                <a:lnTo>
                  <a:pt x="270510" y="198501"/>
                </a:lnTo>
                <a:lnTo>
                  <a:pt x="267970" y="188849"/>
                </a:lnTo>
                <a:lnTo>
                  <a:pt x="262890" y="181076"/>
                </a:lnTo>
                <a:lnTo>
                  <a:pt x="257810" y="176936"/>
                </a:lnTo>
                <a:lnTo>
                  <a:pt x="257810" y="190881"/>
                </a:lnTo>
                <a:lnTo>
                  <a:pt x="257810" y="204597"/>
                </a:lnTo>
                <a:lnTo>
                  <a:pt x="254000" y="210693"/>
                </a:lnTo>
                <a:lnTo>
                  <a:pt x="241300" y="210693"/>
                </a:lnTo>
                <a:lnTo>
                  <a:pt x="241300" y="227457"/>
                </a:lnTo>
                <a:lnTo>
                  <a:pt x="241300" y="241261"/>
                </a:lnTo>
                <a:lnTo>
                  <a:pt x="236220" y="247357"/>
                </a:lnTo>
                <a:lnTo>
                  <a:pt x="224790" y="247357"/>
                </a:lnTo>
                <a:lnTo>
                  <a:pt x="223520" y="246138"/>
                </a:lnTo>
                <a:lnTo>
                  <a:pt x="223520" y="312991"/>
                </a:lnTo>
                <a:lnTo>
                  <a:pt x="223520" y="325183"/>
                </a:lnTo>
                <a:lnTo>
                  <a:pt x="213360" y="349656"/>
                </a:lnTo>
                <a:lnTo>
                  <a:pt x="129540" y="349656"/>
                </a:lnTo>
                <a:lnTo>
                  <a:pt x="123190" y="325183"/>
                </a:lnTo>
                <a:lnTo>
                  <a:pt x="223520" y="325183"/>
                </a:lnTo>
                <a:lnTo>
                  <a:pt x="223520" y="312991"/>
                </a:lnTo>
                <a:lnTo>
                  <a:pt x="212090" y="312991"/>
                </a:lnTo>
                <a:lnTo>
                  <a:pt x="212090" y="309943"/>
                </a:lnTo>
                <a:lnTo>
                  <a:pt x="209550" y="306895"/>
                </a:lnTo>
                <a:lnTo>
                  <a:pt x="203200" y="306895"/>
                </a:lnTo>
                <a:lnTo>
                  <a:pt x="200660" y="309943"/>
                </a:lnTo>
                <a:lnTo>
                  <a:pt x="200660" y="312991"/>
                </a:lnTo>
                <a:lnTo>
                  <a:pt x="177800" y="312991"/>
                </a:lnTo>
                <a:lnTo>
                  <a:pt x="177800" y="309943"/>
                </a:lnTo>
                <a:lnTo>
                  <a:pt x="173990" y="306895"/>
                </a:lnTo>
                <a:lnTo>
                  <a:pt x="170180" y="306895"/>
                </a:lnTo>
                <a:lnTo>
                  <a:pt x="166370" y="309943"/>
                </a:lnTo>
                <a:lnTo>
                  <a:pt x="166370" y="312991"/>
                </a:lnTo>
                <a:lnTo>
                  <a:pt x="143510" y="312991"/>
                </a:lnTo>
                <a:lnTo>
                  <a:pt x="143510" y="309943"/>
                </a:lnTo>
                <a:lnTo>
                  <a:pt x="140970" y="306895"/>
                </a:lnTo>
                <a:lnTo>
                  <a:pt x="134620" y="306895"/>
                </a:lnTo>
                <a:lnTo>
                  <a:pt x="132080" y="309943"/>
                </a:lnTo>
                <a:lnTo>
                  <a:pt x="132080" y="312991"/>
                </a:lnTo>
                <a:lnTo>
                  <a:pt x="121920" y="312991"/>
                </a:lnTo>
                <a:lnTo>
                  <a:pt x="125730" y="299275"/>
                </a:lnTo>
                <a:lnTo>
                  <a:pt x="125730" y="297751"/>
                </a:lnTo>
                <a:lnTo>
                  <a:pt x="127000" y="296227"/>
                </a:lnTo>
                <a:lnTo>
                  <a:pt x="127000" y="291655"/>
                </a:lnTo>
                <a:lnTo>
                  <a:pt x="125730" y="291655"/>
                </a:lnTo>
                <a:lnTo>
                  <a:pt x="129540" y="258546"/>
                </a:lnTo>
                <a:lnTo>
                  <a:pt x="129540" y="258025"/>
                </a:lnTo>
                <a:lnTo>
                  <a:pt x="149860" y="258025"/>
                </a:lnTo>
                <a:lnTo>
                  <a:pt x="149860" y="261073"/>
                </a:lnTo>
                <a:lnTo>
                  <a:pt x="151130" y="264121"/>
                </a:lnTo>
                <a:lnTo>
                  <a:pt x="157480" y="264121"/>
                </a:lnTo>
                <a:lnTo>
                  <a:pt x="160020" y="261073"/>
                </a:lnTo>
                <a:lnTo>
                  <a:pt x="160020" y="258025"/>
                </a:lnTo>
                <a:lnTo>
                  <a:pt x="182880" y="258025"/>
                </a:lnTo>
                <a:lnTo>
                  <a:pt x="182880" y="261073"/>
                </a:lnTo>
                <a:lnTo>
                  <a:pt x="186690" y="264121"/>
                </a:lnTo>
                <a:lnTo>
                  <a:pt x="193040" y="264121"/>
                </a:lnTo>
                <a:lnTo>
                  <a:pt x="195580" y="261073"/>
                </a:lnTo>
                <a:lnTo>
                  <a:pt x="195580" y="258025"/>
                </a:lnTo>
                <a:lnTo>
                  <a:pt x="209550" y="258025"/>
                </a:lnTo>
                <a:lnTo>
                  <a:pt x="213360" y="258025"/>
                </a:lnTo>
                <a:lnTo>
                  <a:pt x="218440" y="284505"/>
                </a:lnTo>
                <a:lnTo>
                  <a:pt x="219710" y="291122"/>
                </a:lnTo>
                <a:lnTo>
                  <a:pt x="219710" y="291655"/>
                </a:lnTo>
                <a:lnTo>
                  <a:pt x="218440" y="291655"/>
                </a:lnTo>
                <a:lnTo>
                  <a:pt x="218440" y="296227"/>
                </a:lnTo>
                <a:lnTo>
                  <a:pt x="219710" y="297751"/>
                </a:lnTo>
                <a:lnTo>
                  <a:pt x="220980" y="299275"/>
                </a:lnTo>
                <a:lnTo>
                  <a:pt x="223520" y="312991"/>
                </a:lnTo>
                <a:lnTo>
                  <a:pt x="223520" y="246138"/>
                </a:lnTo>
                <a:lnTo>
                  <a:pt x="218440" y="241261"/>
                </a:lnTo>
                <a:lnTo>
                  <a:pt x="218440" y="227457"/>
                </a:lnTo>
                <a:lnTo>
                  <a:pt x="224790" y="222885"/>
                </a:lnTo>
                <a:lnTo>
                  <a:pt x="226060" y="222885"/>
                </a:lnTo>
                <a:lnTo>
                  <a:pt x="234950" y="222885"/>
                </a:lnTo>
                <a:lnTo>
                  <a:pt x="236220" y="222885"/>
                </a:lnTo>
                <a:lnTo>
                  <a:pt x="241300" y="227457"/>
                </a:lnTo>
                <a:lnTo>
                  <a:pt x="241300" y="210693"/>
                </a:lnTo>
                <a:lnTo>
                  <a:pt x="234950" y="204597"/>
                </a:lnTo>
                <a:lnTo>
                  <a:pt x="234950" y="190881"/>
                </a:lnTo>
                <a:lnTo>
                  <a:pt x="241300" y="186207"/>
                </a:lnTo>
                <a:lnTo>
                  <a:pt x="254000" y="186207"/>
                </a:lnTo>
                <a:lnTo>
                  <a:pt x="257810" y="190881"/>
                </a:lnTo>
                <a:lnTo>
                  <a:pt x="257810" y="176936"/>
                </a:lnTo>
                <a:lnTo>
                  <a:pt x="256540" y="175895"/>
                </a:lnTo>
                <a:lnTo>
                  <a:pt x="247650" y="174015"/>
                </a:lnTo>
                <a:lnTo>
                  <a:pt x="237490" y="175895"/>
                </a:lnTo>
                <a:lnTo>
                  <a:pt x="231140" y="181076"/>
                </a:lnTo>
                <a:lnTo>
                  <a:pt x="226060" y="188849"/>
                </a:lnTo>
                <a:lnTo>
                  <a:pt x="224790" y="198501"/>
                </a:lnTo>
                <a:lnTo>
                  <a:pt x="224790" y="207645"/>
                </a:lnTo>
                <a:lnTo>
                  <a:pt x="226060" y="210693"/>
                </a:lnTo>
                <a:lnTo>
                  <a:pt x="218440" y="213423"/>
                </a:lnTo>
                <a:lnTo>
                  <a:pt x="212090" y="218884"/>
                </a:lnTo>
                <a:lnTo>
                  <a:pt x="208280" y="226326"/>
                </a:lnTo>
                <a:lnTo>
                  <a:pt x="205740" y="235077"/>
                </a:lnTo>
                <a:lnTo>
                  <a:pt x="205740" y="239737"/>
                </a:lnTo>
                <a:lnTo>
                  <a:pt x="208280" y="244309"/>
                </a:lnTo>
                <a:lnTo>
                  <a:pt x="209550" y="247357"/>
                </a:lnTo>
                <a:lnTo>
                  <a:pt x="120650" y="247357"/>
                </a:lnTo>
                <a:lnTo>
                  <a:pt x="120650" y="241261"/>
                </a:lnTo>
                <a:lnTo>
                  <a:pt x="147320" y="241261"/>
                </a:lnTo>
                <a:lnTo>
                  <a:pt x="149860" y="238213"/>
                </a:lnTo>
                <a:lnTo>
                  <a:pt x="149860" y="232029"/>
                </a:lnTo>
                <a:lnTo>
                  <a:pt x="147320" y="228981"/>
                </a:lnTo>
                <a:lnTo>
                  <a:pt x="119380" y="228981"/>
                </a:lnTo>
                <a:lnTo>
                  <a:pt x="119380" y="264121"/>
                </a:lnTo>
                <a:lnTo>
                  <a:pt x="119380" y="349656"/>
                </a:lnTo>
                <a:lnTo>
                  <a:pt x="21590" y="349656"/>
                </a:lnTo>
                <a:lnTo>
                  <a:pt x="13970" y="325564"/>
                </a:lnTo>
                <a:lnTo>
                  <a:pt x="13970" y="325183"/>
                </a:lnTo>
                <a:lnTo>
                  <a:pt x="110490" y="325183"/>
                </a:lnTo>
                <a:lnTo>
                  <a:pt x="119380" y="349656"/>
                </a:lnTo>
                <a:lnTo>
                  <a:pt x="119380" y="264121"/>
                </a:lnTo>
                <a:lnTo>
                  <a:pt x="110490" y="312991"/>
                </a:lnTo>
                <a:lnTo>
                  <a:pt x="107950" y="312991"/>
                </a:lnTo>
                <a:lnTo>
                  <a:pt x="107950" y="309943"/>
                </a:lnTo>
                <a:lnTo>
                  <a:pt x="105410" y="306895"/>
                </a:lnTo>
                <a:lnTo>
                  <a:pt x="100330" y="306895"/>
                </a:lnTo>
                <a:lnTo>
                  <a:pt x="97790" y="309943"/>
                </a:lnTo>
                <a:lnTo>
                  <a:pt x="97790" y="312991"/>
                </a:lnTo>
                <a:lnTo>
                  <a:pt x="74930" y="312991"/>
                </a:lnTo>
                <a:lnTo>
                  <a:pt x="74930" y="309943"/>
                </a:lnTo>
                <a:lnTo>
                  <a:pt x="72390" y="306895"/>
                </a:lnTo>
                <a:lnTo>
                  <a:pt x="66040" y="306895"/>
                </a:lnTo>
                <a:lnTo>
                  <a:pt x="62230" y="309943"/>
                </a:lnTo>
                <a:lnTo>
                  <a:pt x="62230" y="312991"/>
                </a:lnTo>
                <a:lnTo>
                  <a:pt x="39370" y="312991"/>
                </a:lnTo>
                <a:lnTo>
                  <a:pt x="39370" y="309943"/>
                </a:lnTo>
                <a:lnTo>
                  <a:pt x="36830" y="306895"/>
                </a:lnTo>
                <a:lnTo>
                  <a:pt x="30480" y="306895"/>
                </a:lnTo>
                <a:lnTo>
                  <a:pt x="29210" y="309943"/>
                </a:lnTo>
                <a:lnTo>
                  <a:pt x="29210" y="312991"/>
                </a:lnTo>
                <a:lnTo>
                  <a:pt x="12700" y="312991"/>
                </a:lnTo>
                <a:lnTo>
                  <a:pt x="13970" y="299275"/>
                </a:lnTo>
                <a:lnTo>
                  <a:pt x="15240" y="300786"/>
                </a:lnTo>
                <a:lnTo>
                  <a:pt x="16510" y="300786"/>
                </a:lnTo>
                <a:lnTo>
                  <a:pt x="20320" y="300786"/>
                </a:lnTo>
                <a:lnTo>
                  <a:pt x="22860" y="297751"/>
                </a:lnTo>
                <a:lnTo>
                  <a:pt x="22860" y="291655"/>
                </a:lnTo>
                <a:lnTo>
                  <a:pt x="20320" y="288594"/>
                </a:lnTo>
                <a:lnTo>
                  <a:pt x="16510" y="288594"/>
                </a:lnTo>
                <a:lnTo>
                  <a:pt x="21590" y="263004"/>
                </a:lnTo>
                <a:lnTo>
                  <a:pt x="21590" y="262597"/>
                </a:lnTo>
                <a:lnTo>
                  <a:pt x="22860" y="261073"/>
                </a:lnTo>
                <a:lnTo>
                  <a:pt x="22860" y="258025"/>
                </a:lnTo>
                <a:lnTo>
                  <a:pt x="34290" y="258025"/>
                </a:lnTo>
                <a:lnTo>
                  <a:pt x="45720" y="258025"/>
                </a:lnTo>
                <a:lnTo>
                  <a:pt x="45720" y="261073"/>
                </a:lnTo>
                <a:lnTo>
                  <a:pt x="49530" y="264121"/>
                </a:lnTo>
                <a:lnTo>
                  <a:pt x="54610" y="264121"/>
                </a:lnTo>
                <a:lnTo>
                  <a:pt x="57150" y="261073"/>
                </a:lnTo>
                <a:lnTo>
                  <a:pt x="57150" y="258025"/>
                </a:lnTo>
                <a:lnTo>
                  <a:pt x="80010" y="258025"/>
                </a:lnTo>
                <a:lnTo>
                  <a:pt x="80010" y="261073"/>
                </a:lnTo>
                <a:lnTo>
                  <a:pt x="82550" y="264121"/>
                </a:lnTo>
                <a:lnTo>
                  <a:pt x="85090" y="264121"/>
                </a:lnTo>
                <a:lnTo>
                  <a:pt x="88900" y="264121"/>
                </a:lnTo>
                <a:lnTo>
                  <a:pt x="91440" y="261073"/>
                </a:lnTo>
                <a:lnTo>
                  <a:pt x="91440" y="258025"/>
                </a:lnTo>
                <a:lnTo>
                  <a:pt x="114300" y="258025"/>
                </a:lnTo>
                <a:lnTo>
                  <a:pt x="114300" y="261073"/>
                </a:lnTo>
                <a:lnTo>
                  <a:pt x="115570" y="262597"/>
                </a:lnTo>
                <a:lnTo>
                  <a:pt x="118110" y="263613"/>
                </a:lnTo>
                <a:lnTo>
                  <a:pt x="119380" y="264121"/>
                </a:lnTo>
                <a:lnTo>
                  <a:pt x="119380" y="228981"/>
                </a:lnTo>
                <a:lnTo>
                  <a:pt x="118110" y="228981"/>
                </a:lnTo>
                <a:lnTo>
                  <a:pt x="140970" y="204139"/>
                </a:lnTo>
                <a:lnTo>
                  <a:pt x="157480" y="186207"/>
                </a:lnTo>
                <a:lnTo>
                  <a:pt x="147320" y="174015"/>
                </a:lnTo>
                <a:lnTo>
                  <a:pt x="140970" y="169024"/>
                </a:lnTo>
                <a:lnTo>
                  <a:pt x="140970" y="186207"/>
                </a:lnTo>
                <a:lnTo>
                  <a:pt x="107950" y="219837"/>
                </a:lnTo>
                <a:lnTo>
                  <a:pt x="107950" y="241261"/>
                </a:lnTo>
                <a:lnTo>
                  <a:pt x="107950" y="247357"/>
                </a:lnTo>
                <a:lnTo>
                  <a:pt x="97790" y="247357"/>
                </a:lnTo>
                <a:lnTo>
                  <a:pt x="97790" y="241261"/>
                </a:lnTo>
                <a:lnTo>
                  <a:pt x="100330" y="241261"/>
                </a:lnTo>
                <a:lnTo>
                  <a:pt x="102870" y="242785"/>
                </a:lnTo>
                <a:lnTo>
                  <a:pt x="105410" y="241261"/>
                </a:lnTo>
                <a:lnTo>
                  <a:pt x="107950" y="241261"/>
                </a:lnTo>
                <a:lnTo>
                  <a:pt x="107950" y="219837"/>
                </a:lnTo>
                <a:lnTo>
                  <a:pt x="107950" y="183159"/>
                </a:lnTo>
                <a:lnTo>
                  <a:pt x="105410" y="180111"/>
                </a:lnTo>
                <a:lnTo>
                  <a:pt x="100330" y="180111"/>
                </a:lnTo>
                <a:lnTo>
                  <a:pt x="97790" y="183159"/>
                </a:lnTo>
                <a:lnTo>
                  <a:pt x="97790" y="219837"/>
                </a:lnTo>
                <a:lnTo>
                  <a:pt x="66040" y="186207"/>
                </a:lnTo>
                <a:lnTo>
                  <a:pt x="102870" y="167919"/>
                </a:lnTo>
                <a:lnTo>
                  <a:pt x="113030" y="169011"/>
                </a:lnTo>
                <a:lnTo>
                  <a:pt x="121920" y="172110"/>
                </a:lnTo>
                <a:lnTo>
                  <a:pt x="130810" y="176923"/>
                </a:lnTo>
                <a:lnTo>
                  <a:pt x="139700" y="183159"/>
                </a:lnTo>
                <a:lnTo>
                  <a:pt x="140970" y="186207"/>
                </a:lnTo>
                <a:lnTo>
                  <a:pt x="140970" y="169024"/>
                </a:lnTo>
                <a:lnTo>
                  <a:pt x="137160" y="166014"/>
                </a:lnTo>
                <a:lnTo>
                  <a:pt x="127000" y="160299"/>
                </a:lnTo>
                <a:lnTo>
                  <a:pt x="115570" y="156870"/>
                </a:lnTo>
                <a:lnTo>
                  <a:pt x="114300" y="156756"/>
                </a:lnTo>
                <a:lnTo>
                  <a:pt x="113030" y="156641"/>
                </a:lnTo>
                <a:lnTo>
                  <a:pt x="102870" y="155727"/>
                </a:lnTo>
                <a:lnTo>
                  <a:pt x="101600" y="155854"/>
                </a:lnTo>
                <a:lnTo>
                  <a:pt x="100330" y="155981"/>
                </a:lnTo>
                <a:lnTo>
                  <a:pt x="99060" y="156108"/>
                </a:lnTo>
                <a:lnTo>
                  <a:pt x="97790" y="156235"/>
                </a:lnTo>
                <a:lnTo>
                  <a:pt x="91440" y="156870"/>
                </a:lnTo>
                <a:lnTo>
                  <a:pt x="80010" y="160299"/>
                </a:lnTo>
                <a:lnTo>
                  <a:pt x="69850" y="166014"/>
                </a:lnTo>
                <a:lnTo>
                  <a:pt x="59690" y="174015"/>
                </a:lnTo>
                <a:lnTo>
                  <a:pt x="49530" y="186207"/>
                </a:lnTo>
                <a:lnTo>
                  <a:pt x="66040" y="204139"/>
                </a:lnTo>
                <a:lnTo>
                  <a:pt x="88900" y="228981"/>
                </a:lnTo>
                <a:lnTo>
                  <a:pt x="59690" y="228981"/>
                </a:lnTo>
                <a:lnTo>
                  <a:pt x="57150" y="232029"/>
                </a:lnTo>
                <a:lnTo>
                  <a:pt x="57150" y="238213"/>
                </a:lnTo>
                <a:lnTo>
                  <a:pt x="59690" y="241261"/>
                </a:lnTo>
                <a:lnTo>
                  <a:pt x="85090" y="241261"/>
                </a:lnTo>
                <a:lnTo>
                  <a:pt x="85090" y="247357"/>
                </a:lnTo>
                <a:lnTo>
                  <a:pt x="45720" y="247357"/>
                </a:lnTo>
                <a:lnTo>
                  <a:pt x="45720" y="132778"/>
                </a:lnTo>
                <a:lnTo>
                  <a:pt x="52070" y="132778"/>
                </a:lnTo>
                <a:lnTo>
                  <a:pt x="64770" y="130873"/>
                </a:lnTo>
                <a:lnTo>
                  <a:pt x="74930" y="125539"/>
                </a:lnTo>
                <a:lnTo>
                  <a:pt x="85090" y="117348"/>
                </a:lnTo>
                <a:lnTo>
                  <a:pt x="91440" y="106870"/>
                </a:lnTo>
                <a:lnTo>
                  <a:pt x="97790" y="115595"/>
                </a:lnTo>
                <a:lnTo>
                  <a:pt x="99060" y="117348"/>
                </a:lnTo>
                <a:lnTo>
                  <a:pt x="109220" y="125539"/>
                </a:lnTo>
                <a:lnTo>
                  <a:pt x="119380" y="130873"/>
                </a:lnTo>
                <a:lnTo>
                  <a:pt x="132080" y="132778"/>
                </a:lnTo>
                <a:lnTo>
                  <a:pt x="144780" y="130873"/>
                </a:lnTo>
                <a:lnTo>
                  <a:pt x="156210" y="125539"/>
                </a:lnTo>
                <a:lnTo>
                  <a:pt x="165100" y="117348"/>
                </a:lnTo>
                <a:lnTo>
                  <a:pt x="166370" y="115595"/>
                </a:lnTo>
                <a:lnTo>
                  <a:pt x="172720" y="106870"/>
                </a:lnTo>
                <a:lnTo>
                  <a:pt x="177800" y="115252"/>
                </a:lnTo>
                <a:lnTo>
                  <a:pt x="179070" y="117348"/>
                </a:lnTo>
                <a:lnTo>
                  <a:pt x="189230" y="125539"/>
                </a:lnTo>
                <a:lnTo>
                  <a:pt x="200660" y="130873"/>
                </a:lnTo>
                <a:lnTo>
                  <a:pt x="212090" y="132778"/>
                </a:lnTo>
                <a:lnTo>
                  <a:pt x="224790" y="130873"/>
                </a:lnTo>
                <a:lnTo>
                  <a:pt x="236220" y="125539"/>
                </a:lnTo>
                <a:lnTo>
                  <a:pt x="245110" y="117348"/>
                </a:lnTo>
                <a:lnTo>
                  <a:pt x="247650" y="113157"/>
                </a:lnTo>
                <a:lnTo>
                  <a:pt x="251460" y="106870"/>
                </a:lnTo>
                <a:lnTo>
                  <a:pt x="257810" y="115595"/>
                </a:lnTo>
                <a:lnTo>
                  <a:pt x="259080" y="117348"/>
                </a:lnTo>
                <a:lnTo>
                  <a:pt x="269240" y="125539"/>
                </a:lnTo>
                <a:lnTo>
                  <a:pt x="280670" y="130873"/>
                </a:lnTo>
                <a:lnTo>
                  <a:pt x="293370" y="132778"/>
                </a:lnTo>
                <a:lnTo>
                  <a:pt x="297180" y="132778"/>
                </a:lnTo>
                <a:lnTo>
                  <a:pt x="297180" y="120586"/>
                </a:lnTo>
                <a:lnTo>
                  <a:pt x="293370" y="120586"/>
                </a:lnTo>
                <a:lnTo>
                  <a:pt x="279400" y="117652"/>
                </a:lnTo>
                <a:lnTo>
                  <a:pt x="267970" y="109715"/>
                </a:lnTo>
                <a:lnTo>
                  <a:pt x="260350" y="98031"/>
                </a:lnTo>
                <a:lnTo>
                  <a:pt x="257810" y="83908"/>
                </a:lnTo>
                <a:lnTo>
                  <a:pt x="257810" y="77812"/>
                </a:lnTo>
                <a:lnTo>
                  <a:pt x="331470" y="77812"/>
                </a:lnTo>
                <a:lnTo>
                  <a:pt x="332740" y="77812"/>
                </a:lnTo>
                <a:lnTo>
                  <a:pt x="332740" y="42684"/>
                </a:lnTo>
                <a:lnTo>
                  <a:pt x="331470" y="41148"/>
                </a:lnTo>
                <a:lnTo>
                  <a:pt x="331470" y="65620"/>
                </a:lnTo>
                <a:lnTo>
                  <a:pt x="256540" y="65620"/>
                </a:lnTo>
                <a:lnTo>
                  <a:pt x="251460" y="49339"/>
                </a:lnTo>
                <a:lnTo>
                  <a:pt x="247650" y="42125"/>
                </a:lnTo>
                <a:lnTo>
                  <a:pt x="247650" y="77812"/>
                </a:lnTo>
                <a:lnTo>
                  <a:pt x="247650" y="83908"/>
                </a:lnTo>
                <a:lnTo>
                  <a:pt x="245110" y="98031"/>
                </a:lnTo>
                <a:lnTo>
                  <a:pt x="236220" y="109715"/>
                </a:lnTo>
                <a:lnTo>
                  <a:pt x="226060" y="117652"/>
                </a:lnTo>
                <a:lnTo>
                  <a:pt x="212090" y="120586"/>
                </a:lnTo>
                <a:lnTo>
                  <a:pt x="199390" y="117652"/>
                </a:lnTo>
                <a:lnTo>
                  <a:pt x="187960" y="109715"/>
                </a:lnTo>
                <a:lnTo>
                  <a:pt x="180340" y="98031"/>
                </a:lnTo>
                <a:lnTo>
                  <a:pt x="177800" y="83908"/>
                </a:lnTo>
                <a:lnTo>
                  <a:pt x="177800" y="77812"/>
                </a:lnTo>
                <a:lnTo>
                  <a:pt x="246380" y="77812"/>
                </a:lnTo>
                <a:lnTo>
                  <a:pt x="247650" y="77812"/>
                </a:lnTo>
                <a:lnTo>
                  <a:pt x="247650" y="42125"/>
                </a:lnTo>
                <a:lnTo>
                  <a:pt x="246380" y="39712"/>
                </a:lnTo>
                <a:lnTo>
                  <a:pt x="246380" y="65620"/>
                </a:lnTo>
                <a:lnTo>
                  <a:pt x="177800" y="65620"/>
                </a:lnTo>
                <a:lnTo>
                  <a:pt x="177800" y="12192"/>
                </a:lnTo>
                <a:lnTo>
                  <a:pt x="200660" y="16230"/>
                </a:lnTo>
                <a:lnTo>
                  <a:pt x="219710" y="27432"/>
                </a:lnTo>
                <a:lnTo>
                  <a:pt x="236220" y="44373"/>
                </a:lnTo>
                <a:lnTo>
                  <a:pt x="246380" y="65620"/>
                </a:lnTo>
                <a:lnTo>
                  <a:pt x="246380" y="39712"/>
                </a:lnTo>
                <a:lnTo>
                  <a:pt x="243840" y="34899"/>
                </a:lnTo>
                <a:lnTo>
                  <a:pt x="232410" y="22466"/>
                </a:lnTo>
                <a:lnTo>
                  <a:pt x="219710" y="12192"/>
                </a:lnTo>
                <a:lnTo>
                  <a:pt x="264160" y="12192"/>
                </a:lnTo>
                <a:lnTo>
                  <a:pt x="285750" y="17729"/>
                </a:lnTo>
                <a:lnTo>
                  <a:pt x="304800" y="29146"/>
                </a:lnTo>
                <a:lnTo>
                  <a:pt x="320040" y="45440"/>
                </a:lnTo>
                <a:lnTo>
                  <a:pt x="331470" y="65620"/>
                </a:lnTo>
                <a:lnTo>
                  <a:pt x="331470" y="41148"/>
                </a:lnTo>
                <a:lnTo>
                  <a:pt x="316230" y="22669"/>
                </a:lnTo>
                <a:lnTo>
                  <a:pt x="294640" y="8115"/>
                </a:lnTo>
                <a:lnTo>
                  <a:pt x="270510" y="0"/>
                </a:lnTo>
                <a:lnTo>
                  <a:pt x="166370" y="0"/>
                </a:lnTo>
                <a:lnTo>
                  <a:pt x="166370" y="12192"/>
                </a:lnTo>
                <a:lnTo>
                  <a:pt x="166370" y="65620"/>
                </a:lnTo>
                <a:lnTo>
                  <a:pt x="166370" y="77812"/>
                </a:lnTo>
                <a:lnTo>
                  <a:pt x="166370" y="83908"/>
                </a:lnTo>
                <a:lnTo>
                  <a:pt x="163830" y="98031"/>
                </a:lnTo>
                <a:lnTo>
                  <a:pt x="156210" y="109715"/>
                </a:lnTo>
                <a:lnTo>
                  <a:pt x="144780" y="117652"/>
                </a:lnTo>
                <a:lnTo>
                  <a:pt x="132080" y="120586"/>
                </a:lnTo>
                <a:lnTo>
                  <a:pt x="118110" y="117652"/>
                </a:lnTo>
                <a:lnTo>
                  <a:pt x="107950" y="109715"/>
                </a:lnTo>
                <a:lnTo>
                  <a:pt x="100330" y="98031"/>
                </a:lnTo>
                <a:lnTo>
                  <a:pt x="97790" y="83908"/>
                </a:lnTo>
                <a:lnTo>
                  <a:pt x="97790" y="77812"/>
                </a:lnTo>
                <a:lnTo>
                  <a:pt x="99060" y="77812"/>
                </a:lnTo>
                <a:lnTo>
                  <a:pt x="166370" y="77812"/>
                </a:lnTo>
                <a:lnTo>
                  <a:pt x="166370" y="65620"/>
                </a:lnTo>
                <a:lnTo>
                  <a:pt x="99060" y="65620"/>
                </a:lnTo>
                <a:lnTo>
                  <a:pt x="109220" y="44373"/>
                </a:lnTo>
                <a:lnTo>
                  <a:pt x="124460" y="27432"/>
                </a:lnTo>
                <a:lnTo>
                  <a:pt x="127000" y="25946"/>
                </a:lnTo>
                <a:lnTo>
                  <a:pt x="143510" y="16230"/>
                </a:lnTo>
                <a:lnTo>
                  <a:pt x="166370" y="12192"/>
                </a:lnTo>
                <a:lnTo>
                  <a:pt x="166370" y="0"/>
                </a:lnTo>
                <a:lnTo>
                  <a:pt x="127000" y="0"/>
                </a:lnTo>
                <a:lnTo>
                  <a:pt x="127000" y="12192"/>
                </a:lnTo>
                <a:lnTo>
                  <a:pt x="113030" y="22466"/>
                </a:lnTo>
                <a:lnTo>
                  <a:pt x="101600" y="34899"/>
                </a:lnTo>
                <a:lnTo>
                  <a:pt x="92710" y="49339"/>
                </a:lnTo>
                <a:lnTo>
                  <a:pt x="87630" y="65620"/>
                </a:lnTo>
                <a:lnTo>
                  <a:pt x="85090" y="65620"/>
                </a:lnTo>
                <a:lnTo>
                  <a:pt x="85090" y="77812"/>
                </a:lnTo>
                <a:lnTo>
                  <a:pt x="85090" y="83908"/>
                </a:lnTo>
                <a:lnTo>
                  <a:pt x="82550" y="98031"/>
                </a:lnTo>
                <a:lnTo>
                  <a:pt x="76200" y="109715"/>
                </a:lnTo>
                <a:lnTo>
                  <a:pt x="64770" y="117652"/>
                </a:lnTo>
                <a:lnTo>
                  <a:pt x="52070" y="120586"/>
                </a:lnTo>
                <a:lnTo>
                  <a:pt x="41910" y="120586"/>
                </a:lnTo>
                <a:lnTo>
                  <a:pt x="36830" y="119062"/>
                </a:lnTo>
                <a:lnTo>
                  <a:pt x="34290" y="117843"/>
                </a:lnTo>
                <a:lnTo>
                  <a:pt x="34290" y="131254"/>
                </a:lnTo>
                <a:lnTo>
                  <a:pt x="34290" y="247357"/>
                </a:lnTo>
                <a:lnTo>
                  <a:pt x="22860" y="247357"/>
                </a:lnTo>
                <a:lnTo>
                  <a:pt x="22860" y="126682"/>
                </a:lnTo>
                <a:lnTo>
                  <a:pt x="27940" y="128206"/>
                </a:lnTo>
                <a:lnTo>
                  <a:pt x="34290" y="131254"/>
                </a:lnTo>
                <a:lnTo>
                  <a:pt x="34290" y="117843"/>
                </a:lnTo>
                <a:lnTo>
                  <a:pt x="30480" y="116014"/>
                </a:lnTo>
                <a:lnTo>
                  <a:pt x="29210" y="116014"/>
                </a:lnTo>
                <a:lnTo>
                  <a:pt x="24130" y="111442"/>
                </a:lnTo>
                <a:lnTo>
                  <a:pt x="22860" y="111442"/>
                </a:lnTo>
                <a:lnTo>
                  <a:pt x="21590" y="109918"/>
                </a:lnTo>
                <a:lnTo>
                  <a:pt x="17780" y="103936"/>
                </a:lnTo>
                <a:lnTo>
                  <a:pt x="13970" y="97523"/>
                </a:lnTo>
                <a:lnTo>
                  <a:pt x="11430" y="90792"/>
                </a:lnTo>
                <a:lnTo>
                  <a:pt x="11430" y="77812"/>
                </a:lnTo>
                <a:lnTo>
                  <a:pt x="13970" y="77812"/>
                </a:lnTo>
                <a:lnTo>
                  <a:pt x="85090" y="77812"/>
                </a:lnTo>
                <a:lnTo>
                  <a:pt x="85090" y="65620"/>
                </a:lnTo>
                <a:lnTo>
                  <a:pt x="13970" y="65620"/>
                </a:lnTo>
                <a:lnTo>
                  <a:pt x="25400" y="44373"/>
                </a:lnTo>
                <a:lnTo>
                  <a:pt x="41910" y="27432"/>
                </a:lnTo>
                <a:lnTo>
                  <a:pt x="62230" y="16230"/>
                </a:lnTo>
                <a:lnTo>
                  <a:pt x="85090" y="12192"/>
                </a:lnTo>
                <a:lnTo>
                  <a:pt x="127000" y="12192"/>
                </a:lnTo>
                <a:lnTo>
                  <a:pt x="127000" y="0"/>
                </a:lnTo>
                <a:lnTo>
                  <a:pt x="85090" y="0"/>
                </a:lnTo>
                <a:lnTo>
                  <a:pt x="57150" y="5118"/>
                </a:lnTo>
                <a:lnTo>
                  <a:pt x="31750" y="19240"/>
                </a:lnTo>
                <a:lnTo>
                  <a:pt x="12700" y="40538"/>
                </a:lnTo>
                <a:lnTo>
                  <a:pt x="1270" y="67144"/>
                </a:lnTo>
                <a:lnTo>
                  <a:pt x="1270" y="70192"/>
                </a:lnTo>
                <a:lnTo>
                  <a:pt x="0" y="70192"/>
                </a:lnTo>
                <a:lnTo>
                  <a:pt x="0" y="83908"/>
                </a:lnTo>
                <a:lnTo>
                  <a:pt x="1270" y="92824"/>
                </a:lnTo>
                <a:lnTo>
                  <a:pt x="3810" y="101142"/>
                </a:lnTo>
                <a:lnTo>
                  <a:pt x="6350" y="108864"/>
                </a:lnTo>
                <a:lnTo>
                  <a:pt x="11430" y="116014"/>
                </a:lnTo>
                <a:lnTo>
                  <a:pt x="11430" y="251929"/>
                </a:lnTo>
                <a:lnTo>
                  <a:pt x="0" y="319087"/>
                </a:lnTo>
                <a:lnTo>
                  <a:pt x="12700" y="360324"/>
                </a:lnTo>
                <a:lnTo>
                  <a:pt x="13970" y="360324"/>
                </a:lnTo>
                <a:lnTo>
                  <a:pt x="119380" y="360324"/>
                </a:lnTo>
                <a:lnTo>
                  <a:pt x="331470" y="360324"/>
                </a:lnTo>
                <a:lnTo>
                  <a:pt x="342900" y="319087"/>
                </a:lnTo>
                <a:lnTo>
                  <a:pt x="332740" y="251929"/>
                </a:lnTo>
                <a:lnTo>
                  <a:pt x="332740" y="116014"/>
                </a:lnTo>
                <a:lnTo>
                  <a:pt x="337820" y="108864"/>
                </a:lnTo>
                <a:lnTo>
                  <a:pt x="341630" y="101142"/>
                </a:lnTo>
                <a:lnTo>
                  <a:pt x="342900" y="92824"/>
                </a:lnTo>
                <a:lnTo>
                  <a:pt x="342900" y="67144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72" name="object 72"/>
          <p:cNvGrpSpPr/>
          <p:nvPr/>
        </p:nvGrpSpPr>
        <p:grpSpPr>
          <a:xfrm>
            <a:off x="2432875" y="3438620"/>
            <a:ext cx="343535" cy="311785"/>
            <a:chOff x="2432875" y="3438620"/>
            <a:chExt cx="343535" cy="311785"/>
          </a:xfrm>
        </p:grpSpPr>
        <p:sp>
          <p:nvSpPr>
            <p:cNvPr id="73" name="object 73"/>
            <p:cNvSpPr/>
            <p:nvPr/>
          </p:nvSpPr>
          <p:spPr>
            <a:xfrm>
              <a:off x="2432875" y="3511962"/>
              <a:ext cx="343535" cy="238125"/>
            </a:xfrm>
            <a:custGeom>
              <a:avLst/>
              <a:gdLst/>
              <a:ahLst/>
              <a:cxnLst/>
              <a:rect l="l" t="t" r="r" b="b"/>
              <a:pathLst>
                <a:path w="343535" h="238125">
                  <a:moveTo>
                    <a:pt x="0" y="235076"/>
                  </a:moveTo>
                  <a:lnTo>
                    <a:pt x="0" y="228980"/>
                  </a:lnTo>
                  <a:lnTo>
                    <a:pt x="3047" y="225932"/>
                  </a:lnTo>
                  <a:lnTo>
                    <a:pt x="10668" y="225932"/>
                  </a:lnTo>
                  <a:lnTo>
                    <a:pt x="10668" y="145065"/>
                  </a:lnTo>
                  <a:lnTo>
                    <a:pt x="79343" y="145065"/>
                  </a:lnTo>
                  <a:lnTo>
                    <a:pt x="79343" y="225932"/>
                  </a:lnTo>
                  <a:lnTo>
                    <a:pt x="97631" y="225932"/>
                  </a:lnTo>
                  <a:lnTo>
                    <a:pt x="97631" y="93059"/>
                  </a:lnTo>
                  <a:lnTo>
                    <a:pt x="166306" y="93059"/>
                  </a:lnTo>
                  <a:lnTo>
                    <a:pt x="166306" y="225932"/>
                  </a:lnTo>
                  <a:lnTo>
                    <a:pt x="183070" y="225932"/>
                  </a:lnTo>
                  <a:lnTo>
                    <a:pt x="183070" y="45815"/>
                  </a:lnTo>
                  <a:lnTo>
                    <a:pt x="251745" y="45815"/>
                  </a:lnTo>
                  <a:lnTo>
                    <a:pt x="251745" y="225932"/>
                  </a:lnTo>
                  <a:lnTo>
                    <a:pt x="270033" y="225932"/>
                  </a:lnTo>
                  <a:lnTo>
                    <a:pt x="270033" y="0"/>
                  </a:lnTo>
                  <a:lnTo>
                    <a:pt x="338709" y="0"/>
                  </a:lnTo>
                  <a:lnTo>
                    <a:pt x="338709" y="225932"/>
                  </a:lnTo>
                  <a:lnTo>
                    <a:pt x="341757" y="225932"/>
                  </a:lnTo>
                  <a:lnTo>
                    <a:pt x="343281" y="228980"/>
                  </a:lnTo>
                  <a:lnTo>
                    <a:pt x="343281" y="235076"/>
                  </a:lnTo>
                  <a:lnTo>
                    <a:pt x="341757" y="238124"/>
                  </a:lnTo>
                  <a:lnTo>
                    <a:pt x="326517" y="238124"/>
                  </a:lnTo>
                  <a:lnTo>
                    <a:pt x="326517" y="12191"/>
                  </a:lnTo>
                  <a:lnTo>
                    <a:pt x="280701" y="12191"/>
                  </a:lnTo>
                  <a:lnTo>
                    <a:pt x="280701" y="238124"/>
                  </a:lnTo>
                  <a:lnTo>
                    <a:pt x="241077" y="238124"/>
                  </a:lnTo>
                  <a:lnTo>
                    <a:pt x="241077" y="58007"/>
                  </a:lnTo>
                  <a:lnTo>
                    <a:pt x="195262" y="58007"/>
                  </a:lnTo>
                  <a:lnTo>
                    <a:pt x="195262" y="238124"/>
                  </a:lnTo>
                  <a:lnTo>
                    <a:pt x="154114" y="238124"/>
                  </a:lnTo>
                  <a:lnTo>
                    <a:pt x="154114" y="103822"/>
                  </a:lnTo>
                  <a:lnTo>
                    <a:pt x="108299" y="103822"/>
                  </a:lnTo>
                  <a:lnTo>
                    <a:pt x="108299" y="238124"/>
                  </a:lnTo>
                  <a:lnTo>
                    <a:pt x="68675" y="238124"/>
                  </a:lnTo>
                  <a:lnTo>
                    <a:pt x="68675" y="157257"/>
                  </a:lnTo>
                  <a:lnTo>
                    <a:pt x="22860" y="157257"/>
                  </a:lnTo>
                  <a:lnTo>
                    <a:pt x="22860" y="238124"/>
                  </a:lnTo>
                  <a:lnTo>
                    <a:pt x="3047" y="238124"/>
                  </a:lnTo>
                  <a:lnTo>
                    <a:pt x="0" y="235076"/>
                  </a:lnTo>
                  <a:close/>
                </a:path>
                <a:path w="343535" h="238125">
                  <a:moveTo>
                    <a:pt x="280701" y="238124"/>
                  </a:moveTo>
                  <a:lnTo>
                    <a:pt x="280701" y="225932"/>
                  </a:lnTo>
                  <a:lnTo>
                    <a:pt x="326517" y="225932"/>
                  </a:lnTo>
                  <a:lnTo>
                    <a:pt x="326517" y="238124"/>
                  </a:lnTo>
                  <a:lnTo>
                    <a:pt x="280701" y="238124"/>
                  </a:lnTo>
                  <a:close/>
                </a:path>
                <a:path w="343535" h="238125">
                  <a:moveTo>
                    <a:pt x="195262" y="238124"/>
                  </a:moveTo>
                  <a:lnTo>
                    <a:pt x="195262" y="225932"/>
                  </a:lnTo>
                  <a:lnTo>
                    <a:pt x="241077" y="225932"/>
                  </a:lnTo>
                  <a:lnTo>
                    <a:pt x="241077" y="238124"/>
                  </a:lnTo>
                  <a:lnTo>
                    <a:pt x="195262" y="238124"/>
                  </a:lnTo>
                  <a:close/>
                </a:path>
                <a:path w="343535" h="238125">
                  <a:moveTo>
                    <a:pt x="108299" y="238124"/>
                  </a:moveTo>
                  <a:lnTo>
                    <a:pt x="108299" y="225932"/>
                  </a:lnTo>
                  <a:lnTo>
                    <a:pt x="154114" y="225932"/>
                  </a:lnTo>
                  <a:lnTo>
                    <a:pt x="154114" y="238124"/>
                  </a:lnTo>
                  <a:lnTo>
                    <a:pt x="108299" y="238124"/>
                  </a:lnTo>
                  <a:close/>
                </a:path>
                <a:path w="343535" h="238125">
                  <a:moveTo>
                    <a:pt x="22860" y="238124"/>
                  </a:moveTo>
                  <a:lnTo>
                    <a:pt x="22860" y="225932"/>
                  </a:lnTo>
                  <a:lnTo>
                    <a:pt x="68675" y="225932"/>
                  </a:lnTo>
                  <a:lnTo>
                    <a:pt x="68675" y="238124"/>
                  </a:lnTo>
                  <a:lnTo>
                    <a:pt x="22860" y="238124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4" name="object 74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2474023" y="3438620"/>
              <a:ext cx="236505" cy="138969"/>
            </a:xfrm>
            <a:prstGeom prst="rect">
              <a:avLst/>
            </a:prstGeom>
          </p:spPr>
        </p:pic>
      </p:grpSp>
      <p:sp>
        <p:nvSpPr>
          <p:cNvPr id="75" name="object 75"/>
          <p:cNvSpPr/>
          <p:nvPr/>
        </p:nvSpPr>
        <p:spPr>
          <a:xfrm>
            <a:off x="2409634" y="4643342"/>
            <a:ext cx="392430" cy="361950"/>
          </a:xfrm>
          <a:custGeom>
            <a:avLst/>
            <a:gdLst/>
            <a:ahLst/>
            <a:cxnLst/>
            <a:rect l="l" t="t" r="r" b="b"/>
            <a:pathLst>
              <a:path w="392430" h="361950">
                <a:moveTo>
                  <a:pt x="307340" y="255719"/>
                </a:moveTo>
                <a:lnTo>
                  <a:pt x="307340" y="239744"/>
                </a:lnTo>
                <a:lnTo>
                  <a:pt x="370840" y="277939"/>
                </a:lnTo>
                <a:lnTo>
                  <a:pt x="379730" y="285846"/>
                </a:lnTo>
                <a:lnTo>
                  <a:pt x="387350" y="295477"/>
                </a:lnTo>
                <a:lnTo>
                  <a:pt x="391160" y="306269"/>
                </a:lnTo>
                <a:lnTo>
                  <a:pt x="392430" y="317659"/>
                </a:lnTo>
                <a:lnTo>
                  <a:pt x="392430" y="358901"/>
                </a:lnTo>
                <a:lnTo>
                  <a:pt x="389890" y="361950"/>
                </a:lnTo>
                <a:lnTo>
                  <a:pt x="379730" y="361950"/>
                </a:lnTo>
                <a:lnTo>
                  <a:pt x="379730" y="317659"/>
                </a:lnTo>
                <a:lnTo>
                  <a:pt x="378460" y="309476"/>
                </a:lnTo>
                <a:lnTo>
                  <a:pt x="374650" y="301418"/>
                </a:lnTo>
                <a:lnTo>
                  <a:pt x="369570" y="294218"/>
                </a:lnTo>
                <a:lnTo>
                  <a:pt x="361950" y="288607"/>
                </a:lnTo>
                <a:lnTo>
                  <a:pt x="321310" y="264223"/>
                </a:lnTo>
                <a:lnTo>
                  <a:pt x="308610" y="274891"/>
                </a:lnTo>
                <a:lnTo>
                  <a:pt x="308610" y="256603"/>
                </a:lnTo>
                <a:lnTo>
                  <a:pt x="307340" y="255719"/>
                </a:lnTo>
                <a:close/>
              </a:path>
              <a:path w="392430" h="361950">
                <a:moveTo>
                  <a:pt x="283210" y="274260"/>
                </a:moveTo>
                <a:lnTo>
                  <a:pt x="283210" y="259651"/>
                </a:lnTo>
                <a:lnTo>
                  <a:pt x="298450" y="267271"/>
                </a:lnTo>
                <a:lnTo>
                  <a:pt x="308610" y="256603"/>
                </a:lnTo>
                <a:lnTo>
                  <a:pt x="308610" y="274891"/>
                </a:lnTo>
                <a:lnTo>
                  <a:pt x="321310" y="282511"/>
                </a:lnTo>
                <a:lnTo>
                  <a:pt x="331470" y="290956"/>
                </a:lnTo>
                <a:lnTo>
                  <a:pt x="340360" y="301990"/>
                </a:lnTo>
                <a:lnTo>
                  <a:pt x="345440" y="314738"/>
                </a:lnTo>
                <a:lnTo>
                  <a:pt x="347980" y="328327"/>
                </a:lnTo>
                <a:lnTo>
                  <a:pt x="347980" y="348138"/>
                </a:lnTo>
                <a:lnTo>
                  <a:pt x="379730" y="348138"/>
                </a:lnTo>
                <a:lnTo>
                  <a:pt x="379730" y="361950"/>
                </a:lnTo>
                <a:lnTo>
                  <a:pt x="334010" y="361950"/>
                </a:lnTo>
                <a:lnTo>
                  <a:pt x="334010" y="328327"/>
                </a:lnTo>
                <a:lnTo>
                  <a:pt x="332740" y="318120"/>
                </a:lnTo>
                <a:lnTo>
                  <a:pt x="327660" y="308467"/>
                </a:lnTo>
                <a:lnTo>
                  <a:pt x="322580" y="299957"/>
                </a:lnTo>
                <a:lnTo>
                  <a:pt x="313690" y="293179"/>
                </a:lnTo>
                <a:lnTo>
                  <a:pt x="283210" y="274260"/>
                </a:lnTo>
                <a:close/>
              </a:path>
              <a:path w="392430" h="361950">
                <a:moveTo>
                  <a:pt x="55880" y="166497"/>
                </a:moveTo>
                <a:lnTo>
                  <a:pt x="55880" y="129825"/>
                </a:lnTo>
                <a:lnTo>
                  <a:pt x="58420" y="125253"/>
                </a:lnTo>
                <a:lnTo>
                  <a:pt x="58420" y="123729"/>
                </a:lnTo>
                <a:lnTo>
                  <a:pt x="60960" y="120681"/>
                </a:lnTo>
                <a:lnTo>
                  <a:pt x="60960" y="87058"/>
                </a:lnTo>
                <a:lnTo>
                  <a:pt x="64770" y="66493"/>
                </a:lnTo>
                <a:lnTo>
                  <a:pt x="76200" y="49482"/>
                </a:lnTo>
                <a:lnTo>
                  <a:pt x="92710" y="37900"/>
                </a:lnTo>
                <a:lnTo>
                  <a:pt x="114300" y="33623"/>
                </a:lnTo>
                <a:lnTo>
                  <a:pt x="123190" y="33623"/>
                </a:lnTo>
                <a:lnTo>
                  <a:pt x="132080" y="20225"/>
                </a:lnTo>
                <a:lnTo>
                  <a:pt x="144780" y="9953"/>
                </a:lnTo>
                <a:lnTo>
                  <a:pt x="160020" y="3110"/>
                </a:lnTo>
                <a:lnTo>
                  <a:pt x="176530" y="0"/>
                </a:lnTo>
                <a:lnTo>
                  <a:pt x="214630" y="0"/>
                </a:lnTo>
                <a:lnTo>
                  <a:pt x="231140" y="3110"/>
                </a:lnTo>
                <a:lnTo>
                  <a:pt x="246380" y="9953"/>
                </a:lnTo>
                <a:lnTo>
                  <a:pt x="259080" y="20225"/>
                </a:lnTo>
                <a:lnTo>
                  <a:pt x="267970" y="33623"/>
                </a:lnTo>
                <a:lnTo>
                  <a:pt x="278130" y="33623"/>
                </a:lnTo>
                <a:lnTo>
                  <a:pt x="298450" y="37900"/>
                </a:lnTo>
                <a:lnTo>
                  <a:pt x="314960" y="49482"/>
                </a:lnTo>
                <a:lnTo>
                  <a:pt x="326390" y="66493"/>
                </a:lnTo>
                <a:lnTo>
                  <a:pt x="330200" y="87058"/>
                </a:lnTo>
                <a:lnTo>
                  <a:pt x="330200" y="120681"/>
                </a:lnTo>
                <a:lnTo>
                  <a:pt x="334010" y="125253"/>
                </a:lnTo>
                <a:lnTo>
                  <a:pt x="335280" y="129825"/>
                </a:lnTo>
                <a:lnTo>
                  <a:pt x="335280" y="166497"/>
                </a:lnTo>
                <a:lnTo>
                  <a:pt x="334010" y="174116"/>
                </a:lnTo>
                <a:lnTo>
                  <a:pt x="327660" y="178689"/>
                </a:lnTo>
                <a:lnTo>
                  <a:pt x="323850" y="184785"/>
                </a:lnTo>
                <a:lnTo>
                  <a:pt x="323850" y="187833"/>
                </a:lnTo>
                <a:lnTo>
                  <a:pt x="322580" y="192400"/>
                </a:lnTo>
                <a:lnTo>
                  <a:pt x="322580" y="134397"/>
                </a:lnTo>
                <a:lnTo>
                  <a:pt x="321310" y="131349"/>
                </a:lnTo>
                <a:lnTo>
                  <a:pt x="320040" y="129825"/>
                </a:lnTo>
                <a:lnTo>
                  <a:pt x="316230" y="120681"/>
                </a:lnTo>
                <a:lnTo>
                  <a:pt x="316230" y="87058"/>
                </a:lnTo>
                <a:lnTo>
                  <a:pt x="313690" y="71851"/>
                </a:lnTo>
                <a:lnTo>
                  <a:pt x="306070" y="59197"/>
                </a:lnTo>
                <a:lnTo>
                  <a:pt x="293370" y="50545"/>
                </a:lnTo>
                <a:lnTo>
                  <a:pt x="278130" y="47339"/>
                </a:lnTo>
                <a:lnTo>
                  <a:pt x="273050" y="47339"/>
                </a:lnTo>
                <a:lnTo>
                  <a:pt x="273050" y="166497"/>
                </a:lnTo>
                <a:lnTo>
                  <a:pt x="269240" y="169545"/>
                </a:lnTo>
                <a:lnTo>
                  <a:pt x="267970" y="172593"/>
                </a:lnTo>
                <a:lnTo>
                  <a:pt x="267970" y="117633"/>
                </a:lnTo>
                <a:lnTo>
                  <a:pt x="266700" y="114585"/>
                </a:lnTo>
                <a:lnTo>
                  <a:pt x="266700" y="111537"/>
                </a:lnTo>
                <a:lnTo>
                  <a:pt x="265430" y="110013"/>
                </a:lnTo>
                <a:lnTo>
                  <a:pt x="261620" y="105346"/>
                </a:lnTo>
                <a:lnTo>
                  <a:pt x="261620" y="61150"/>
                </a:lnTo>
                <a:lnTo>
                  <a:pt x="257810" y="42783"/>
                </a:lnTo>
                <a:lnTo>
                  <a:pt x="247650" y="27729"/>
                </a:lnTo>
                <a:lnTo>
                  <a:pt x="232410" y="17551"/>
                </a:lnTo>
                <a:lnTo>
                  <a:pt x="214630" y="13811"/>
                </a:lnTo>
                <a:lnTo>
                  <a:pt x="176530" y="13811"/>
                </a:lnTo>
                <a:lnTo>
                  <a:pt x="158750" y="17551"/>
                </a:lnTo>
                <a:lnTo>
                  <a:pt x="143510" y="27729"/>
                </a:lnTo>
                <a:lnTo>
                  <a:pt x="134620" y="42783"/>
                </a:lnTo>
                <a:lnTo>
                  <a:pt x="130810" y="61150"/>
                </a:lnTo>
                <a:lnTo>
                  <a:pt x="130810" y="99250"/>
                </a:lnTo>
                <a:lnTo>
                  <a:pt x="129540" y="105346"/>
                </a:lnTo>
                <a:lnTo>
                  <a:pt x="125730" y="110013"/>
                </a:lnTo>
                <a:lnTo>
                  <a:pt x="125730" y="111537"/>
                </a:lnTo>
                <a:lnTo>
                  <a:pt x="123190" y="117633"/>
                </a:lnTo>
                <a:lnTo>
                  <a:pt x="123190" y="171068"/>
                </a:lnTo>
                <a:lnTo>
                  <a:pt x="118110" y="164972"/>
                </a:lnTo>
                <a:lnTo>
                  <a:pt x="118110" y="47339"/>
                </a:lnTo>
                <a:lnTo>
                  <a:pt x="114300" y="47339"/>
                </a:lnTo>
                <a:lnTo>
                  <a:pt x="97790" y="50545"/>
                </a:lnTo>
                <a:lnTo>
                  <a:pt x="85090" y="59197"/>
                </a:lnTo>
                <a:lnTo>
                  <a:pt x="77470" y="71851"/>
                </a:lnTo>
                <a:lnTo>
                  <a:pt x="73660" y="87058"/>
                </a:lnTo>
                <a:lnTo>
                  <a:pt x="73660" y="120681"/>
                </a:lnTo>
                <a:lnTo>
                  <a:pt x="71120" y="129825"/>
                </a:lnTo>
                <a:lnTo>
                  <a:pt x="69850" y="131349"/>
                </a:lnTo>
                <a:lnTo>
                  <a:pt x="69850" y="134397"/>
                </a:lnTo>
                <a:lnTo>
                  <a:pt x="68580" y="135921"/>
                </a:lnTo>
                <a:lnTo>
                  <a:pt x="68580" y="187833"/>
                </a:lnTo>
                <a:lnTo>
                  <a:pt x="63500" y="178689"/>
                </a:lnTo>
                <a:lnTo>
                  <a:pt x="58420" y="174116"/>
                </a:lnTo>
                <a:lnTo>
                  <a:pt x="55880" y="166497"/>
                </a:lnTo>
                <a:close/>
              </a:path>
              <a:path w="392430" h="361950">
                <a:moveTo>
                  <a:pt x="232410" y="361950"/>
                </a:moveTo>
                <a:lnTo>
                  <a:pt x="232410" y="348138"/>
                </a:lnTo>
                <a:lnTo>
                  <a:pt x="334010" y="348138"/>
                </a:lnTo>
                <a:lnTo>
                  <a:pt x="334010" y="361950"/>
                </a:lnTo>
                <a:lnTo>
                  <a:pt x="232410" y="361950"/>
                </a:lnTo>
                <a:close/>
              </a:path>
              <a:path w="392430" h="361950">
                <a:moveTo>
                  <a:pt x="247650" y="252200"/>
                </a:moveTo>
                <a:lnTo>
                  <a:pt x="247650" y="238220"/>
                </a:lnTo>
                <a:lnTo>
                  <a:pt x="270510" y="251936"/>
                </a:lnTo>
                <a:lnTo>
                  <a:pt x="293370" y="238220"/>
                </a:lnTo>
                <a:lnTo>
                  <a:pt x="293370" y="219932"/>
                </a:lnTo>
                <a:lnTo>
                  <a:pt x="295910" y="216884"/>
                </a:lnTo>
                <a:lnTo>
                  <a:pt x="295910" y="215360"/>
                </a:lnTo>
                <a:lnTo>
                  <a:pt x="312420" y="178689"/>
                </a:lnTo>
                <a:lnTo>
                  <a:pt x="313690" y="174116"/>
                </a:lnTo>
                <a:lnTo>
                  <a:pt x="321310" y="166497"/>
                </a:lnTo>
                <a:lnTo>
                  <a:pt x="322580" y="163449"/>
                </a:lnTo>
                <a:lnTo>
                  <a:pt x="322580" y="192400"/>
                </a:lnTo>
                <a:lnTo>
                  <a:pt x="321310" y="196968"/>
                </a:lnTo>
                <a:lnTo>
                  <a:pt x="317500" y="205978"/>
                </a:lnTo>
                <a:lnTo>
                  <a:pt x="312420" y="214702"/>
                </a:lnTo>
                <a:lnTo>
                  <a:pt x="307340" y="222980"/>
                </a:lnTo>
                <a:lnTo>
                  <a:pt x="307340" y="255719"/>
                </a:lnTo>
                <a:lnTo>
                  <a:pt x="299720" y="250412"/>
                </a:lnTo>
                <a:lnTo>
                  <a:pt x="298450" y="250412"/>
                </a:lnTo>
                <a:lnTo>
                  <a:pt x="283210" y="259651"/>
                </a:lnTo>
                <a:lnTo>
                  <a:pt x="283210" y="274260"/>
                </a:lnTo>
                <a:lnTo>
                  <a:pt x="276860" y="270319"/>
                </a:lnTo>
                <a:lnTo>
                  <a:pt x="259080" y="301447"/>
                </a:lnTo>
                <a:lnTo>
                  <a:pt x="259080" y="259651"/>
                </a:lnTo>
                <a:lnTo>
                  <a:pt x="247650" y="252200"/>
                </a:lnTo>
                <a:close/>
              </a:path>
              <a:path w="392430" h="361950">
                <a:moveTo>
                  <a:pt x="273050" y="166497"/>
                </a:moveTo>
                <a:lnTo>
                  <a:pt x="273050" y="47339"/>
                </a:lnTo>
                <a:lnTo>
                  <a:pt x="274320" y="51911"/>
                </a:lnTo>
                <a:lnTo>
                  <a:pt x="274320" y="97726"/>
                </a:lnTo>
                <a:lnTo>
                  <a:pt x="276860" y="103822"/>
                </a:lnTo>
                <a:lnTo>
                  <a:pt x="276860" y="105346"/>
                </a:lnTo>
                <a:lnTo>
                  <a:pt x="280670" y="110013"/>
                </a:lnTo>
                <a:lnTo>
                  <a:pt x="281940" y="116109"/>
                </a:lnTo>
                <a:lnTo>
                  <a:pt x="281940" y="152685"/>
                </a:lnTo>
                <a:lnTo>
                  <a:pt x="276860" y="160400"/>
                </a:lnTo>
                <a:lnTo>
                  <a:pt x="273050" y="166497"/>
                </a:lnTo>
                <a:close/>
              </a:path>
              <a:path w="392430" h="361950">
                <a:moveTo>
                  <a:pt x="123190" y="171068"/>
                </a:moveTo>
                <a:lnTo>
                  <a:pt x="123190" y="148113"/>
                </a:lnTo>
                <a:lnTo>
                  <a:pt x="125730" y="154209"/>
                </a:lnTo>
                <a:lnTo>
                  <a:pt x="129540" y="157353"/>
                </a:lnTo>
                <a:lnTo>
                  <a:pt x="133350" y="161925"/>
                </a:lnTo>
                <a:lnTo>
                  <a:pt x="137160" y="168021"/>
                </a:lnTo>
                <a:lnTo>
                  <a:pt x="137160" y="174116"/>
                </a:lnTo>
                <a:lnTo>
                  <a:pt x="139700" y="183238"/>
                </a:lnTo>
                <a:lnTo>
                  <a:pt x="143510" y="192226"/>
                </a:lnTo>
                <a:lnTo>
                  <a:pt x="148590" y="200946"/>
                </a:lnTo>
                <a:lnTo>
                  <a:pt x="153670" y="209264"/>
                </a:lnTo>
                <a:lnTo>
                  <a:pt x="154940" y="210788"/>
                </a:lnTo>
                <a:lnTo>
                  <a:pt x="156210" y="213836"/>
                </a:lnTo>
                <a:lnTo>
                  <a:pt x="156210" y="236696"/>
                </a:lnTo>
                <a:lnTo>
                  <a:pt x="196850" y="253460"/>
                </a:lnTo>
                <a:lnTo>
                  <a:pt x="234950" y="236696"/>
                </a:lnTo>
                <a:lnTo>
                  <a:pt x="234950" y="213836"/>
                </a:lnTo>
                <a:lnTo>
                  <a:pt x="236220" y="210788"/>
                </a:lnTo>
                <a:lnTo>
                  <a:pt x="254000" y="174116"/>
                </a:lnTo>
                <a:lnTo>
                  <a:pt x="255270" y="168021"/>
                </a:lnTo>
                <a:lnTo>
                  <a:pt x="259080" y="161925"/>
                </a:lnTo>
                <a:lnTo>
                  <a:pt x="261620" y="157353"/>
                </a:lnTo>
                <a:lnTo>
                  <a:pt x="266700" y="154209"/>
                </a:lnTo>
                <a:lnTo>
                  <a:pt x="267970" y="148113"/>
                </a:lnTo>
                <a:lnTo>
                  <a:pt x="267970" y="172593"/>
                </a:lnTo>
                <a:lnTo>
                  <a:pt x="266700" y="175641"/>
                </a:lnTo>
                <a:lnTo>
                  <a:pt x="264160" y="186786"/>
                </a:lnTo>
                <a:lnTo>
                  <a:pt x="259080" y="197370"/>
                </a:lnTo>
                <a:lnTo>
                  <a:pt x="254000" y="207399"/>
                </a:lnTo>
                <a:lnTo>
                  <a:pt x="247650" y="216884"/>
                </a:lnTo>
                <a:lnTo>
                  <a:pt x="247650" y="252200"/>
                </a:lnTo>
                <a:lnTo>
                  <a:pt x="242570" y="248888"/>
                </a:lnTo>
                <a:lnTo>
                  <a:pt x="207010" y="264223"/>
                </a:lnTo>
                <a:lnTo>
                  <a:pt x="207010" y="282511"/>
                </a:lnTo>
                <a:lnTo>
                  <a:pt x="196850" y="270319"/>
                </a:lnTo>
                <a:lnTo>
                  <a:pt x="184150" y="282511"/>
                </a:lnTo>
                <a:lnTo>
                  <a:pt x="184150" y="264223"/>
                </a:lnTo>
                <a:lnTo>
                  <a:pt x="149860" y="248888"/>
                </a:lnTo>
                <a:lnTo>
                  <a:pt x="142240" y="253501"/>
                </a:lnTo>
                <a:lnTo>
                  <a:pt x="142240" y="216884"/>
                </a:lnTo>
                <a:lnTo>
                  <a:pt x="137160" y="207399"/>
                </a:lnTo>
                <a:lnTo>
                  <a:pt x="130810" y="197370"/>
                </a:lnTo>
                <a:lnTo>
                  <a:pt x="127000" y="186786"/>
                </a:lnTo>
                <a:lnTo>
                  <a:pt x="124460" y="175641"/>
                </a:lnTo>
                <a:lnTo>
                  <a:pt x="124460" y="172592"/>
                </a:lnTo>
                <a:lnTo>
                  <a:pt x="123190" y="171068"/>
                </a:lnTo>
                <a:close/>
              </a:path>
              <a:path w="392430" h="361950">
                <a:moveTo>
                  <a:pt x="132080" y="274891"/>
                </a:moveTo>
                <a:lnTo>
                  <a:pt x="132080" y="259651"/>
                </a:lnTo>
                <a:lnTo>
                  <a:pt x="168910" y="279463"/>
                </a:lnTo>
                <a:lnTo>
                  <a:pt x="184150" y="264223"/>
                </a:lnTo>
                <a:lnTo>
                  <a:pt x="184150" y="282511"/>
                </a:lnTo>
                <a:lnTo>
                  <a:pt x="191770" y="294703"/>
                </a:lnTo>
                <a:lnTo>
                  <a:pt x="199390" y="294703"/>
                </a:lnTo>
                <a:lnTo>
                  <a:pt x="207010" y="282511"/>
                </a:lnTo>
                <a:lnTo>
                  <a:pt x="207010" y="264223"/>
                </a:lnTo>
                <a:lnTo>
                  <a:pt x="223520" y="279463"/>
                </a:lnTo>
                <a:lnTo>
                  <a:pt x="259080" y="259651"/>
                </a:lnTo>
                <a:lnTo>
                  <a:pt x="259080" y="274891"/>
                </a:lnTo>
                <a:lnTo>
                  <a:pt x="224790" y="294703"/>
                </a:lnTo>
                <a:lnTo>
                  <a:pt x="219710" y="294703"/>
                </a:lnTo>
                <a:lnTo>
                  <a:pt x="217170" y="293179"/>
                </a:lnTo>
                <a:lnTo>
                  <a:pt x="209550" y="302323"/>
                </a:lnTo>
                <a:lnTo>
                  <a:pt x="209550" y="338232"/>
                </a:lnTo>
                <a:lnTo>
                  <a:pt x="198120" y="308514"/>
                </a:lnTo>
                <a:lnTo>
                  <a:pt x="193040" y="308514"/>
                </a:lnTo>
                <a:lnTo>
                  <a:pt x="181610" y="340934"/>
                </a:lnTo>
                <a:lnTo>
                  <a:pt x="181610" y="302323"/>
                </a:lnTo>
                <a:lnTo>
                  <a:pt x="175260" y="293179"/>
                </a:lnTo>
                <a:lnTo>
                  <a:pt x="171450" y="294703"/>
                </a:lnTo>
                <a:lnTo>
                  <a:pt x="166370" y="294703"/>
                </a:lnTo>
                <a:lnTo>
                  <a:pt x="132080" y="274891"/>
                </a:lnTo>
                <a:close/>
              </a:path>
              <a:path w="392430" h="361950">
                <a:moveTo>
                  <a:pt x="209550" y="338232"/>
                </a:moveTo>
                <a:lnTo>
                  <a:pt x="209550" y="302323"/>
                </a:lnTo>
                <a:lnTo>
                  <a:pt x="223520" y="338995"/>
                </a:lnTo>
                <a:lnTo>
                  <a:pt x="259080" y="274891"/>
                </a:lnTo>
                <a:lnTo>
                  <a:pt x="259080" y="301447"/>
                </a:lnTo>
                <a:lnTo>
                  <a:pt x="232410" y="348138"/>
                </a:lnTo>
                <a:lnTo>
                  <a:pt x="232410" y="361950"/>
                </a:lnTo>
                <a:lnTo>
                  <a:pt x="213360" y="361950"/>
                </a:lnTo>
                <a:lnTo>
                  <a:pt x="213360" y="348138"/>
                </a:lnTo>
                <a:lnTo>
                  <a:pt x="209550" y="338232"/>
                </a:lnTo>
                <a:close/>
              </a:path>
              <a:path w="392430" h="361950">
                <a:moveTo>
                  <a:pt x="179070" y="361950"/>
                </a:moveTo>
                <a:lnTo>
                  <a:pt x="179070" y="348138"/>
                </a:lnTo>
                <a:lnTo>
                  <a:pt x="213360" y="348138"/>
                </a:lnTo>
                <a:lnTo>
                  <a:pt x="213360" y="361950"/>
                </a:lnTo>
                <a:lnTo>
                  <a:pt x="179070" y="361950"/>
                </a:lnTo>
                <a:close/>
              </a:path>
              <a:path w="392430" h="361950">
                <a:moveTo>
                  <a:pt x="132080" y="301447"/>
                </a:moveTo>
                <a:lnTo>
                  <a:pt x="132080" y="274891"/>
                </a:lnTo>
                <a:lnTo>
                  <a:pt x="168910" y="338995"/>
                </a:lnTo>
                <a:lnTo>
                  <a:pt x="181610" y="302323"/>
                </a:lnTo>
                <a:lnTo>
                  <a:pt x="181610" y="340934"/>
                </a:lnTo>
                <a:lnTo>
                  <a:pt x="179070" y="348138"/>
                </a:lnTo>
                <a:lnTo>
                  <a:pt x="179070" y="361950"/>
                </a:lnTo>
                <a:lnTo>
                  <a:pt x="158750" y="361950"/>
                </a:lnTo>
                <a:lnTo>
                  <a:pt x="158750" y="348138"/>
                </a:lnTo>
                <a:lnTo>
                  <a:pt x="132080" y="301447"/>
                </a:lnTo>
                <a:close/>
              </a:path>
              <a:path w="392430" h="361950">
                <a:moveTo>
                  <a:pt x="57150" y="361950"/>
                </a:moveTo>
                <a:lnTo>
                  <a:pt x="57150" y="348138"/>
                </a:lnTo>
                <a:lnTo>
                  <a:pt x="158750" y="348138"/>
                </a:lnTo>
                <a:lnTo>
                  <a:pt x="158750" y="361950"/>
                </a:lnTo>
                <a:lnTo>
                  <a:pt x="57150" y="361950"/>
                </a:lnTo>
                <a:close/>
              </a:path>
              <a:path w="392430" h="361950">
                <a:moveTo>
                  <a:pt x="68580" y="187833"/>
                </a:moveTo>
                <a:lnTo>
                  <a:pt x="68580" y="163449"/>
                </a:lnTo>
                <a:lnTo>
                  <a:pt x="69850" y="166497"/>
                </a:lnTo>
                <a:lnTo>
                  <a:pt x="77470" y="174116"/>
                </a:lnTo>
                <a:lnTo>
                  <a:pt x="80010" y="178689"/>
                </a:lnTo>
                <a:lnTo>
                  <a:pt x="80010" y="184785"/>
                </a:lnTo>
                <a:lnTo>
                  <a:pt x="82550" y="192777"/>
                </a:lnTo>
                <a:lnTo>
                  <a:pt x="86360" y="200644"/>
                </a:lnTo>
                <a:lnTo>
                  <a:pt x="90170" y="208225"/>
                </a:lnTo>
                <a:lnTo>
                  <a:pt x="95250" y="215360"/>
                </a:lnTo>
                <a:lnTo>
                  <a:pt x="96520" y="216884"/>
                </a:lnTo>
                <a:lnTo>
                  <a:pt x="96520" y="238220"/>
                </a:lnTo>
                <a:lnTo>
                  <a:pt x="119380" y="251936"/>
                </a:lnTo>
                <a:lnTo>
                  <a:pt x="142240" y="238220"/>
                </a:lnTo>
                <a:lnTo>
                  <a:pt x="142240" y="253501"/>
                </a:lnTo>
                <a:lnTo>
                  <a:pt x="132080" y="259651"/>
                </a:lnTo>
                <a:lnTo>
                  <a:pt x="132080" y="301447"/>
                </a:lnTo>
                <a:lnTo>
                  <a:pt x="114300" y="270319"/>
                </a:lnTo>
                <a:lnTo>
                  <a:pt x="107950" y="274260"/>
                </a:lnTo>
                <a:lnTo>
                  <a:pt x="107950" y="259651"/>
                </a:lnTo>
                <a:lnTo>
                  <a:pt x="92710" y="250412"/>
                </a:lnTo>
                <a:lnTo>
                  <a:pt x="91440" y="250412"/>
                </a:lnTo>
                <a:lnTo>
                  <a:pt x="85090" y="254281"/>
                </a:lnTo>
                <a:lnTo>
                  <a:pt x="85090" y="221456"/>
                </a:lnTo>
                <a:lnTo>
                  <a:pt x="78740" y="214059"/>
                </a:lnTo>
                <a:lnTo>
                  <a:pt x="73660" y="205787"/>
                </a:lnTo>
                <a:lnTo>
                  <a:pt x="68580" y="187833"/>
                </a:lnTo>
                <a:close/>
              </a:path>
              <a:path w="392430" h="361950">
                <a:moveTo>
                  <a:pt x="110490" y="152685"/>
                </a:moveTo>
                <a:lnTo>
                  <a:pt x="110490" y="110013"/>
                </a:lnTo>
                <a:lnTo>
                  <a:pt x="114300" y="105346"/>
                </a:lnTo>
                <a:lnTo>
                  <a:pt x="115570" y="103822"/>
                </a:lnTo>
                <a:lnTo>
                  <a:pt x="116840" y="100774"/>
                </a:lnTo>
                <a:lnTo>
                  <a:pt x="116840" y="51911"/>
                </a:lnTo>
                <a:lnTo>
                  <a:pt x="118110" y="47339"/>
                </a:lnTo>
                <a:lnTo>
                  <a:pt x="118110" y="164972"/>
                </a:lnTo>
                <a:lnTo>
                  <a:pt x="114300" y="160400"/>
                </a:lnTo>
                <a:lnTo>
                  <a:pt x="110490" y="152685"/>
                </a:lnTo>
                <a:close/>
              </a:path>
              <a:path w="392430" h="361950">
                <a:moveTo>
                  <a:pt x="11430" y="361950"/>
                </a:moveTo>
                <a:lnTo>
                  <a:pt x="11430" y="348138"/>
                </a:lnTo>
                <a:lnTo>
                  <a:pt x="45720" y="348138"/>
                </a:lnTo>
                <a:lnTo>
                  <a:pt x="45720" y="328327"/>
                </a:lnTo>
                <a:lnTo>
                  <a:pt x="59690" y="290956"/>
                </a:lnTo>
                <a:lnTo>
                  <a:pt x="81280" y="274891"/>
                </a:lnTo>
                <a:lnTo>
                  <a:pt x="81280" y="256603"/>
                </a:lnTo>
                <a:lnTo>
                  <a:pt x="93980" y="267271"/>
                </a:lnTo>
                <a:lnTo>
                  <a:pt x="107950" y="259651"/>
                </a:lnTo>
                <a:lnTo>
                  <a:pt x="107950" y="274260"/>
                </a:lnTo>
                <a:lnTo>
                  <a:pt x="68580" y="299957"/>
                </a:lnTo>
                <a:lnTo>
                  <a:pt x="57150" y="328327"/>
                </a:lnTo>
                <a:lnTo>
                  <a:pt x="57150" y="361950"/>
                </a:lnTo>
                <a:lnTo>
                  <a:pt x="11430" y="361950"/>
                </a:lnTo>
                <a:close/>
              </a:path>
              <a:path w="392430" h="361950">
                <a:moveTo>
                  <a:pt x="0" y="358901"/>
                </a:moveTo>
                <a:lnTo>
                  <a:pt x="0" y="317659"/>
                </a:lnTo>
                <a:lnTo>
                  <a:pt x="1270" y="306269"/>
                </a:lnTo>
                <a:lnTo>
                  <a:pt x="5080" y="295477"/>
                </a:lnTo>
                <a:lnTo>
                  <a:pt x="11430" y="285846"/>
                </a:lnTo>
                <a:lnTo>
                  <a:pt x="20320" y="277939"/>
                </a:lnTo>
                <a:lnTo>
                  <a:pt x="85090" y="239744"/>
                </a:lnTo>
                <a:lnTo>
                  <a:pt x="85090" y="254281"/>
                </a:lnTo>
                <a:lnTo>
                  <a:pt x="81280" y="256603"/>
                </a:lnTo>
                <a:lnTo>
                  <a:pt x="81280" y="274891"/>
                </a:lnTo>
                <a:lnTo>
                  <a:pt x="27940" y="288607"/>
                </a:lnTo>
                <a:lnTo>
                  <a:pt x="11430" y="317659"/>
                </a:lnTo>
                <a:lnTo>
                  <a:pt x="11430" y="361950"/>
                </a:lnTo>
                <a:lnTo>
                  <a:pt x="1270" y="361950"/>
                </a:lnTo>
                <a:lnTo>
                  <a:pt x="0" y="358901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6" name="object 76"/>
          <p:cNvPicPr/>
          <p:nvPr/>
        </p:nvPicPr>
        <p:blipFill>
          <a:blip r:embed="rId36" cstate="print"/>
          <a:stretch>
            <a:fillRect/>
          </a:stretch>
        </p:blipFill>
        <p:spPr>
          <a:xfrm>
            <a:off x="2235707" y="1987295"/>
            <a:ext cx="746760" cy="75133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3840" y="0"/>
            <a:ext cx="9814560" cy="77724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05231" y="348868"/>
            <a:ext cx="452755" cy="2616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50" spc="-25" dirty="0">
                <a:solidFill>
                  <a:srgbClr val="36A0C6"/>
                </a:solidFill>
                <a:latin typeface="HGMaruGothicMPRO"/>
                <a:cs typeface="HGMaruGothicMPRO"/>
              </a:rPr>
              <a:t>111</a:t>
            </a:r>
            <a:endParaRPr sz="1550">
              <a:latin typeface="HGMaruGothicMPRO"/>
              <a:cs typeface="HGMaruGothicMPRO"/>
            </a:endParaRPr>
          </a:p>
        </p:txBody>
      </p:sp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1019047" y="240665"/>
            <a:ext cx="724217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65" dirty="0">
                <a:solidFill>
                  <a:srgbClr val="202020"/>
                </a:solidFill>
                <a:latin typeface="Times New Roman"/>
                <a:cs typeface="Times New Roman"/>
              </a:rPr>
              <a:t>Nuestras </a:t>
            </a:r>
            <a:r>
              <a:rPr sz="3600" spc="100" dirty="0">
                <a:solidFill>
                  <a:srgbClr val="202020"/>
                </a:solidFill>
                <a:latin typeface="Times New Roman"/>
                <a:cs typeface="Times New Roman"/>
              </a:rPr>
              <a:t>Condiciones</a:t>
            </a:r>
            <a:r>
              <a:rPr sz="3600" spc="35" dirty="0">
                <a:solidFill>
                  <a:srgbClr val="202020"/>
                </a:solidFill>
                <a:latin typeface="Times New Roman"/>
                <a:cs typeface="Times New Roman"/>
              </a:rPr>
              <a:t> </a:t>
            </a:r>
            <a:r>
              <a:rPr sz="3600" spc="200" dirty="0">
                <a:solidFill>
                  <a:srgbClr val="202020"/>
                </a:solidFill>
                <a:latin typeface="Times New Roman"/>
                <a:cs typeface="Times New Roman"/>
              </a:rPr>
              <a:t>de</a:t>
            </a:r>
            <a:r>
              <a:rPr sz="3600" spc="310" dirty="0">
                <a:solidFill>
                  <a:srgbClr val="202020"/>
                </a:solidFill>
                <a:latin typeface="Times New Roman"/>
                <a:cs typeface="Times New Roman"/>
              </a:rPr>
              <a:t> </a:t>
            </a:r>
            <a:r>
              <a:rPr sz="3600" spc="90" dirty="0">
                <a:solidFill>
                  <a:srgbClr val="202020"/>
                </a:solidFill>
                <a:latin typeface="Times New Roman"/>
                <a:cs typeface="Times New Roman"/>
              </a:rPr>
              <a:t>Prestamo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83540" y="5577713"/>
            <a:ext cx="7429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b="1" spc="-50" dirty="0">
                <a:solidFill>
                  <a:srgbClr val="202020"/>
                </a:solidFill>
                <a:latin typeface="Adobe Clean Condensed"/>
                <a:cs typeface="Adobe Clean Condensed"/>
              </a:rPr>
              <a:t>8</a:t>
            </a:r>
            <a:endParaRPr sz="800">
              <a:latin typeface="Adobe Clean Condensed"/>
              <a:cs typeface="Adobe Clean Condensed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24152" y="985291"/>
            <a:ext cx="20034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20" dirty="0">
                <a:solidFill>
                  <a:srgbClr val="2393BB"/>
                </a:solidFill>
                <a:latin typeface="Calibri"/>
                <a:cs typeface="Calibri"/>
              </a:rPr>
              <a:t>Monto</a:t>
            </a:r>
            <a:r>
              <a:rPr sz="1800" b="1" spc="20" dirty="0">
                <a:solidFill>
                  <a:srgbClr val="2393BB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2393BB"/>
                </a:solidFill>
                <a:latin typeface="Calibri"/>
                <a:cs typeface="Calibri"/>
              </a:rPr>
              <a:t>del</a:t>
            </a:r>
            <a:r>
              <a:rPr sz="1800" b="1" spc="70" dirty="0">
                <a:solidFill>
                  <a:srgbClr val="2393BB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2393BB"/>
                </a:solidFill>
                <a:latin typeface="Calibri"/>
                <a:cs typeface="Calibri"/>
              </a:rPr>
              <a:t>prestamo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04849" y="1383312"/>
            <a:ext cx="2036445" cy="437515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marL="21590">
              <a:lnSpc>
                <a:spcPct val="100000"/>
              </a:lnSpc>
              <a:spcBef>
                <a:spcPts val="280"/>
              </a:spcBef>
            </a:pPr>
            <a:r>
              <a:rPr sz="1200" b="1" dirty="0">
                <a:solidFill>
                  <a:srgbClr val="202020"/>
                </a:solidFill>
                <a:latin typeface="Calibri"/>
                <a:cs typeface="Calibri"/>
              </a:rPr>
              <a:t>Solicitud</a:t>
            </a:r>
            <a:r>
              <a:rPr sz="1200" b="1" spc="7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02020"/>
                </a:solidFill>
                <a:latin typeface="Calibri"/>
                <a:cs typeface="Calibri"/>
              </a:rPr>
              <a:t>máxima</a:t>
            </a:r>
            <a:r>
              <a:rPr sz="1200" b="1" spc="7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02020"/>
                </a:solidFill>
                <a:latin typeface="Calibri"/>
                <a:cs typeface="Calibri"/>
              </a:rPr>
              <a:t>de</a:t>
            </a:r>
            <a:r>
              <a:rPr sz="1200" b="1" spc="7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b="1" spc="-10" dirty="0">
                <a:solidFill>
                  <a:srgbClr val="202020"/>
                </a:solidFill>
                <a:latin typeface="Calibri"/>
                <a:cs typeface="Calibri"/>
              </a:rPr>
              <a:t>préstamo: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80"/>
              </a:spcBef>
            </a:pPr>
            <a:r>
              <a:rPr sz="1200" b="1" spc="-10" dirty="0">
                <a:solidFill>
                  <a:srgbClr val="202020"/>
                </a:solidFill>
                <a:latin typeface="Calibri"/>
                <a:cs typeface="Calibri"/>
              </a:rPr>
              <a:t>$50,000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214119" y="2000906"/>
            <a:ext cx="1828800" cy="437515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80"/>
              </a:spcBef>
            </a:pPr>
            <a:r>
              <a:rPr sz="1200" b="1" dirty="0">
                <a:solidFill>
                  <a:srgbClr val="202020"/>
                </a:solidFill>
                <a:latin typeface="Calibri"/>
                <a:cs typeface="Calibri"/>
              </a:rPr>
              <a:t>Primer</a:t>
            </a:r>
            <a:r>
              <a:rPr sz="1200" b="1" spc="2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02020"/>
                </a:solidFill>
                <a:latin typeface="Calibri"/>
                <a:cs typeface="Calibri"/>
              </a:rPr>
              <a:t>año:</a:t>
            </a:r>
            <a:r>
              <a:rPr sz="1200" b="1" spc="2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02020"/>
                </a:solidFill>
                <a:latin typeface="Calibri"/>
                <a:cs typeface="Calibri"/>
              </a:rPr>
              <a:t>Hasta</a:t>
            </a:r>
            <a:r>
              <a:rPr sz="1200" b="1" spc="2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b="1" spc="-10" dirty="0">
                <a:solidFill>
                  <a:srgbClr val="202020"/>
                </a:solidFill>
                <a:latin typeface="Calibri"/>
                <a:cs typeface="Calibri"/>
              </a:rPr>
              <a:t>$25,000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80"/>
              </a:spcBef>
            </a:pPr>
            <a:r>
              <a:rPr sz="1200" b="1" dirty="0">
                <a:solidFill>
                  <a:srgbClr val="202020"/>
                </a:solidFill>
                <a:latin typeface="Calibri"/>
                <a:cs typeface="Calibri"/>
              </a:rPr>
              <a:t>Segundo</a:t>
            </a:r>
            <a:r>
              <a:rPr sz="1200" b="1" spc="2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02020"/>
                </a:solidFill>
                <a:latin typeface="Calibri"/>
                <a:cs typeface="Calibri"/>
              </a:rPr>
              <a:t>año:</a:t>
            </a:r>
            <a:r>
              <a:rPr sz="1200" b="1" spc="2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02020"/>
                </a:solidFill>
                <a:latin typeface="Calibri"/>
                <a:cs typeface="Calibri"/>
              </a:rPr>
              <a:t>Hasta</a:t>
            </a:r>
            <a:r>
              <a:rPr sz="1200" b="1" spc="2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b="1" spc="-10" dirty="0">
                <a:solidFill>
                  <a:srgbClr val="202020"/>
                </a:solidFill>
                <a:latin typeface="Calibri"/>
                <a:cs typeface="Calibri"/>
              </a:rPr>
              <a:t>$50,000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01166" y="3477133"/>
            <a:ext cx="2085339" cy="17233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845">
              <a:lnSpc>
                <a:spcPct val="100000"/>
              </a:lnSpc>
              <a:spcBef>
                <a:spcPts val="100"/>
              </a:spcBef>
            </a:pPr>
            <a:r>
              <a:rPr sz="1450" b="1" spc="-20" dirty="0">
                <a:solidFill>
                  <a:srgbClr val="2393BB"/>
                </a:solidFill>
                <a:latin typeface="Arial"/>
                <a:cs typeface="Arial"/>
              </a:rPr>
              <a:t>Duraci6n</a:t>
            </a:r>
            <a:r>
              <a:rPr sz="1450" b="1" spc="-40" dirty="0">
                <a:solidFill>
                  <a:srgbClr val="2393BB"/>
                </a:solidFill>
                <a:latin typeface="Arial"/>
                <a:cs typeface="Arial"/>
              </a:rPr>
              <a:t> </a:t>
            </a:r>
            <a:r>
              <a:rPr sz="1450" b="1" dirty="0">
                <a:solidFill>
                  <a:srgbClr val="2393BB"/>
                </a:solidFill>
                <a:latin typeface="Arial"/>
                <a:cs typeface="Arial"/>
              </a:rPr>
              <a:t>del</a:t>
            </a:r>
            <a:r>
              <a:rPr sz="1450" b="1" spc="-75" dirty="0">
                <a:solidFill>
                  <a:srgbClr val="2393BB"/>
                </a:solidFill>
                <a:latin typeface="Arial"/>
                <a:cs typeface="Arial"/>
              </a:rPr>
              <a:t> </a:t>
            </a:r>
            <a:r>
              <a:rPr sz="1450" b="1" spc="-10" dirty="0">
                <a:solidFill>
                  <a:srgbClr val="2393BB"/>
                </a:solidFill>
                <a:latin typeface="Arial"/>
                <a:cs typeface="Arial"/>
              </a:rPr>
              <a:t>prestamo</a:t>
            </a:r>
            <a:endParaRPr sz="1450">
              <a:latin typeface="Arial"/>
              <a:cs typeface="Arial"/>
            </a:endParaRPr>
          </a:p>
          <a:p>
            <a:pPr marL="12700" marR="5080" indent="17145">
              <a:lnSpc>
                <a:spcPct val="124000"/>
              </a:lnSpc>
              <a:spcBef>
                <a:spcPts val="900"/>
              </a:spcBef>
            </a:pPr>
            <a:r>
              <a:rPr sz="1450" b="1" spc="-25" dirty="0">
                <a:solidFill>
                  <a:srgbClr val="202020"/>
                </a:solidFill>
                <a:latin typeface="Arial"/>
                <a:cs typeface="Arial"/>
              </a:rPr>
              <a:t>Dependiendo</a:t>
            </a:r>
            <a:r>
              <a:rPr sz="1450" b="1" spc="-20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dirty="0">
                <a:solidFill>
                  <a:srgbClr val="202020"/>
                </a:solidFill>
                <a:latin typeface="Arial"/>
                <a:cs typeface="Arial"/>
              </a:rPr>
              <a:t>del </a:t>
            </a:r>
            <a:r>
              <a:rPr sz="1450" b="1" spc="-25" dirty="0">
                <a:solidFill>
                  <a:srgbClr val="202020"/>
                </a:solidFill>
                <a:latin typeface="Arial"/>
                <a:cs typeface="Arial"/>
              </a:rPr>
              <a:t>uso </a:t>
            </a:r>
            <a:r>
              <a:rPr sz="1450" b="1" dirty="0">
                <a:solidFill>
                  <a:srgbClr val="202020"/>
                </a:solidFill>
                <a:latin typeface="Arial"/>
                <a:cs typeface="Arial"/>
              </a:rPr>
              <a:t>de</a:t>
            </a:r>
            <a:r>
              <a:rPr sz="1450" b="1" spc="-95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spc="-20" dirty="0">
                <a:solidFill>
                  <a:srgbClr val="202020"/>
                </a:solidFill>
                <a:latin typeface="Arial"/>
                <a:cs typeface="Arial"/>
              </a:rPr>
              <a:t>fondos,</a:t>
            </a:r>
            <a:r>
              <a:rPr sz="1450" b="1" spc="5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spc="-20" dirty="0">
                <a:solidFill>
                  <a:srgbClr val="202020"/>
                </a:solidFill>
                <a:latin typeface="Arial"/>
                <a:cs typeface="Arial"/>
              </a:rPr>
              <a:t>el</a:t>
            </a:r>
            <a:r>
              <a:rPr sz="1450" b="1" spc="-114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spc="-20" dirty="0">
                <a:solidFill>
                  <a:srgbClr val="202020"/>
                </a:solidFill>
                <a:latin typeface="Arial"/>
                <a:cs typeface="Arial"/>
              </a:rPr>
              <a:t>plazo</a:t>
            </a:r>
            <a:r>
              <a:rPr sz="1450" b="1" spc="-60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spc="-20" dirty="0">
                <a:solidFill>
                  <a:srgbClr val="202020"/>
                </a:solidFill>
                <a:latin typeface="Arial"/>
                <a:cs typeface="Arial"/>
              </a:rPr>
              <a:t>para </a:t>
            </a:r>
            <a:r>
              <a:rPr sz="1450" b="1" dirty="0">
                <a:solidFill>
                  <a:srgbClr val="202020"/>
                </a:solidFill>
                <a:latin typeface="Arial"/>
                <a:cs typeface="Arial"/>
              </a:rPr>
              <a:t>l</a:t>
            </a:r>
            <a:r>
              <a:rPr sz="1450" b="1" spc="-254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dirty="0">
                <a:solidFill>
                  <a:srgbClr val="202020"/>
                </a:solidFill>
                <a:latin typeface="Arial"/>
                <a:cs typeface="Arial"/>
              </a:rPr>
              <a:t>iquidar</a:t>
            </a:r>
            <a:r>
              <a:rPr sz="1450" b="1" spc="-15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spc="-10" dirty="0">
                <a:solidFill>
                  <a:srgbClr val="202020"/>
                </a:solidFill>
                <a:latin typeface="Arial"/>
                <a:cs typeface="Arial"/>
              </a:rPr>
              <a:t>el</a:t>
            </a:r>
            <a:r>
              <a:rPr sz="1450" b="1" spc="-100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dirty="0">
                <a:solidFill>
                  <a:srgbClr val="202020"/>
                </a:solidFill>
                <a:latin typeface="Arial"/>
                <a:cs typeface="Arial"/>
              </a:rPr>
              <a:t>prestamo</a:t>
            </a:r>
            <a:r>
              <a:rPr sz="1450" b="1" spc="65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spc="-25" dirty="0">
                <a:solidFill>
                  <a:srgbClr val="202020"/>
                </a:solidFill>
                <a:latin typeface="Arial"/>
                <a:cs typeface="Arial"/>
              </a:rPr>
              <a:t>es </a:t>
            </a:r>
            <a:r>
              <a:rPr sz="1450" b="1" spc="-30" dirty="0">
                <a:solidFill>
                  <a:srgbClr val="202020"/>
                </a:solidFill>
                <a:latin typeface="Arial"/>
                <a:cs typeface="Arial"/>
              </a:rPr>
              <a:t>un</a:t>
            </a:r>
            <a:r>
              <a:rPr sz="1450" b="1" spc="-55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spc="-25" dirty="0">
                <a:solidFill>
                  <a:srgbClr val="202020"/>
                </a:solidFill>
                <a:latin typeface="Arial"/>
                <a:cs typeface="Arial"/>
              </a:rPr>
              <a:t>plazo</a:t>
            </a:r>
            <a:r>
              <a:rPr sz="1450" b="1" spc="-5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dirty="0">
                <a:solidFill>
                  <a:srgbClr val="202020"/>
                </a:solidFill>
                <a:latin typeface="Arial"/>
                <a:cs typeface="Arial"/>
              </a:rPr>
              <a:t>maximo</a:t>
            </a:r>
            <a:r>
              <a:rPr sz="1450" b="1" spc="5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spc="-25" dirty="0">
                <a:solidFill>
                  <a:srgbClr val="202020"/>
                </a:solidFill>
                <a:latin typeface="Arial"/>
                <a:cs typeface="Arial"/>
              </a:rPr>
              <a:t>de</a:t>
            </a:r>
            <a:endParaRPr sz="1450">
              <a:latin typeface="Arial"/>
              <a:cs typeface="Arial"/>
            </a:endParaRPr>
          </a:p>
          <a:p>
            <a:pPr marL="18415">
              <a:lnSpc>
                <a:spcPct val="100000"/>
              </a:lnSpc>
              <a:spcBef>
                <a:spcPts val="359"/>
              </a:spcBef>
            </a:pPr>
            <a:r>
              <a:rPr sz="1450" b="1" dirty="0">
                <a:solidFill>
                  <a:srgbClr val="202020"/>
                </a:solidFill>
                <a:latin typeface="Arial"/>
                <a:cs typeface="Arial"/>
              </a:rPr>
              <a:t>5</a:t>
            </a:r>
            <a:r>
              <a:rPr sz="1450" b="1" spc="-80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dirty="0">
                <a:solidFill>
                  <a:srgbClr val="202020"/>
                </a:solidFill>
                <a:latin typeface="Arial"/>
                <a:cs typeface="Arial"/>
              </a:rPr>
              <a:t>aiios</a:t>
            </a:r>
            <a:r>
              <a:rPr sz="1450" b="1" spc="-10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dirty="0">
                <a:solidFill>
                  <a:srgbClr val="202020"/>
                </a:solidFill>
                <a:latin typeface="Arial"/>
                <a:cs typeface="Arial"/>
              </a:rPr>
              <a:t>(60</a:t>
            </a:r>
            <a:r>
              <a:rPr sz="1450" b="1" spc="-114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spc="-10" dirty="0">
                <a:solidFill>
                  <a:srgbClr val="202020"/>
                </a:solidFill>
                <a:latin typeface="Arial"/>
                <a:cs typeface="Arial"/>
              </a:rPr>
              <a:t>meses).</a:t>
            </a:r>
            <a:endParaRPr sz="14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048302" y="1226184"/>
            <a:ext cx="5744845" cy="17995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2384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202020"/>
                </a:solidFill>
                <a:latin typeface="Calibri"/>
                <a:cs typeface="Calibri"/>
              </a:rPr>
              <a:t>lntereses</a:t>
            </a:r>
            <a:endParaRPr sz="1800">
              <a:latin typeface="Calibri"/>
              <a:cs typeface="Calibri"/>
            </a:endParaRPr>
          </a:p>
          <a:p>
            <a:pPr marL="227965" indent="-215265">
              <a:lnSpc>
                <a:spcPct val="100000"/>
              </a:lnSpc>
              <a:spcBef>
                <a:spcPts val="1095"/>
              </a:spcBef>
              <a:buClr>
                <a:srgbClr val="2393BB"/>
              </a:buClr>
              <a:buAutoNum type="arabicPeriod"/>
              <a:tabLst>
                <a:tab pos="227965" algn="l"/>
              </a:tabLst>
            </a:pPr>
            <a:r>
              <a:rPr sz="1200" spc="-100" dirty="0">
                <a:solidFill>
                  <a:srgbClr val="202020"/>
                </a:solidFill>
                <a:latin typeface="Verdana"/>
                <a:cs typeface="Verdana"/>
              </a:rPr>
              <a:t>Las </a:t>
            </a:r>
            <a:r>
              <a:rPr sz="1200" spc="-55" dirty="0">
                <a:solidFill>
                  <a:srgbClr val="202020"/>
                </a:solidFill>
                <a:latin typeface="Verdana"/>
                <a:cs typeface="Verdana"/>
              </a:rPr>
              <a:t>tasas</a:t>
            </a:r>
            <a:r>
              <a:rPr sz="1200" spc="-130" dirty="0">
                <a:solidFill>
                  <a:srgbClr val="202020"/>
                </a:solidFill>
                <a:latin typeface="Verdana"/>
                <a:cs typeface="Verdana"/>
              </a:rPr>
              <a:t> </a:t>
            </a:r>
            <a:r>
              <a:rPr sz="1200" spc="-50" dirty="0">
                <a:solidFill>
                  <a:srgbClr val="202020"/>
                </a:solidFill>
                <a:latin typeface="Verdana"/>
                <a:cs typeface="Verdana"/>
              </a:rPr>
              <a:t>estan actualmente</a:t>
            </a:r>
            <a:r>
              <a:rPr sz="1200" spc="-110" dirty="0">
                <a:solidFill>
                  <a:srgbClr val="202020"/>
                </a:solidFill>
                <a:latin typeface="Verdana"/>
                <a:cs typeface="Verdana"/>
              </a:rPr>
              <a:t> </a:t>
            </a:r>
            <a:r>
              <a:rPr sz="1200" spc="-25" dirty="0">
                <a:solidFill>
                  <a:srgbClr val="202020"/>
                </a:solidFill>
                <a:latin typeface="Verdana"/>
                <a:cs typeface="Verdana"/>
              </a:rPr>
              <a:t>entre</a:t>
            </a:r>
            <a:r>
              <a:rPr sz="1200" spc="-145" dirty="0">
                <a:solidFill>
                  <a:srgbClr val="202020"/>
                </a:solidFill>
                <a:latin typeface="Verdana"/>
                <a:cs typeface="Verdana"/>
              </a:rPr>
              <a:t> </a:t>
            </a:r>
            <a:r>
              <a:rPr sz="1200" spc="-80" dirty="0">
                <a:solidFill>
                  <a:srgbClr val="202020"/>
                </a:solidFill>
                <a:latin typeface="Verdana"/>
                <a:cs typeface="Verdana"/>
              </a:rPr>
              <a:t>10-</a:t>
            </a:r>
            <a:r>
              <a:rPr sz="1200" spc="-20" dirty="0">
                <a:solidFill>
                  <a:srgbClr val="202020"/>
                </a:solidFill>
                <a:latin typeface="Verdana"/>
                <a:cs typeface="Verdana"/>
              </a:rPr>
              <a:t>15%.</a:t>
            </a:r>
            <a:endParaRPr sz="1200">
              <a:latin typeface="Verdana"/>
              <a:cs typeface="Verdana"/>
            </a:endParaRPr>
          </a:p>
          <a:p>
            <a:pPr marL="213360" marR="5080" indent="-186690">
              <a:lnSpc>
                <a:spcPct val="117300"/>
              </a:lnSpc>
              <a:spcBef>
                <a:spcPts val="740"/>
              </a:spcBef>
              <a:buAutoNum type="arabicPeriod"/>
              <a:tabLst>
                <a:tab pos="213360" algn="l"/>
                <a:tab pos="227329" algn="l"/>
              </a:tabLst>
            </a:pPr>
            <a:r>
              <a:rPr sz="1200" dirty="0">
                <a:solidFill>
                  <a:srgbClr val="2393BB"/>
                </a:solidFill>
                <a:latin typeface="Verdana"/>
                <a:cs typeface="Verdana"/>
              </a:rPr>
              <a:t>	</a:t>
            </a:r>
            <a:r>
              <a:rPr sz="1200" spc="-150" dirty="0">
                <a:solidFill>
                  <a:srgbClr val="202020"/>
                </a:solidFill>
                <a:latin typeface="Verdana"/>
                <a:cs typeface="Verdana"/>
              </a:rPr>
              <a:t>En</a:t>
            </a:r>
            <a:r>
              <a:rPr sz="1200" spc="-50" dirty="0">
                <a:solidFill>
                  <a:srgbClr val="202020"/>
                </a:solidFill>
                <a:latin typeface="Verdana"/>
                <a:cs typeface="Verdana"/>
              </a:rPr>
              <a:t> </a:t>
            </a:r>
            <a:r>
              <a:rPr sz="1200" spc="-55" dirty="0">
                <a:solidFill>
                  <a:srgbClr val="202020"/>
                </a:solidFill>
                <a:latin typeface="Verdana"/>
                <a:cs typeface="Verdana"/>
              </a:rPr>
              <a:t>asociaci6n</a:t>
            </a:r>
            <a:r>
              <a:rPr sz="1200" spc="-85" dirty="0">
                <a:solidFill>
                  <a:srgbClr val="202020"/>
                </a:solidFill>
                <a:latin typeface="Verdana"/>
                <a:cs typeface="Verdana"/>
              </a:rPr>
              <a:t> </a:t>
            </a:r>
            <a:r>
              <a:rPr sz="1200" dirty="0">
                <a:solidFill>
                  <a:srgbClr val="202020"/>
                </a:solidFill>
                <a:latin typeface="Verdana"/>
                <a:cs typeface="Verdana"/>
              </a:rPr>
              <a:t>con </a:t>
            </a:r>
            <a:r>
              <a:rPr sz="1200" spc="-65" dirty="0">
                <a:solidFill>
                  <a:srgbClr val="202020"/>
                </a:solidFill>
                <a:latin typeface="Verdana"/>
                <a:cs typeface="Verdana"/>
              </a:rPr>
              <a:t>la</a:t>
            </a:r>
            <a:r>
              <a:rPr sz="1200" dirty="0">
                <a:solidFill>
                  <a:srgbClr val="202020"/>
                </a:solidFill>
                <a:latin typeface="Verdana"/>
                <a:cs typeface="Verdana"/>
              </a:rPr>
              <a:t> </a:t>
            </a:r>
            <a:r>
              <a:rPr sz="1200" spc="-60" dirty="0">
                <a:solidFill>
                  <a:srgbClr val="202020"/>
                </a:solidFill>
                <a:latin typeface="Verdana"/>
                <a:cs typeface="Verdana"/>
              </a:rPr>
              <a:t>Fundaci6n</a:t>
            </a:r>
            <a:r>
              <a:rPr sz="1200" spc="-40" dirty="0">
                <a:solidFill>
                  <a:srgbClr val="202020"/>
                </a:solidFill>
                <a:latin typeface="Verdana"/>
                <a:cs typeface="Verdana"/>
              </a:rPr>
              <a:t> </a:t>
            </a:r>
            <a:r>
              <a:rPr sz="1200" dirty="0">
                <a:solidFill>
                  <a:srgbClr val="202020"/>
                </a:solidFill>
                <a:latin typeface="Verdana"/>
                <a:cs typeface="Verdana"/>
              </a:rPr>
              <a:t>de</a:t>
            </a:r>
            <a:r>
              <a:rPr sz="1200" spc="-145" dirty="0">
                <a:solidFill>
                  <a:srgbClr val="202020"/>
                </a:solidFill>
                <a:latin typeface="Verdana"/>
                <a:cs typeface="Verdana"/>
              </a:rPr>
              <a:t> </a:t>
            </a:r>
            <a:r>
              <a:rPr sz="1200" spc="-55" dirty="0">
                <a:solidFill>
                  <a:srgbClr val="202020"/>
                </a:solidFill>
                <a:latin typeface="Verdana"/>
                <a:cs typeface="Verdana"/>
              </a:rPr>
              <a:t>Tecnologfa</a:t>
            </a:r>
            <a:r>
              <a:rPr sz="1200" spc="-105" dirty="0">
                <a:solidFill>
                  <a:srgbClr val="202020"/>
                </a:solidFill>
                <a:latin typeface="Verdana"/>
                <a:cs typeface="Verdana"/>
              </a:rPr>
              <a:t> </a:t>
            </a:r>
            <a:r>
              <a:rPr sz="1200" dirty="0">
                <a:solidFill>
                  <a:srgbClr val="202020"/>
                </a:solidFill>
                <a:latin typeface="Verdana"/>
                <a:cs typeface="Verdana"/>
              </a:rPr>
              <a:t>de</a:t>
            </a:r>
            <a:r>
              <a:rPr sz="1200" spc="-65" dirty="0">
                <a:solidFill>
                  <a:srgbClr val="202020"/>
                </a:solidFill>
                <a:latin typeface="Verdana"/>
                <a:cs typeface="Verdana"/>
              </a:rPr>
              <a:t> </a:t>
            </a:r>
            <a:r>
              <a:rPr sz="1200" spc="-70" dirty="0">
                <a:solidFill>
                  <a:srgbClr val="202020"/>
                </a:solidFill>
                <a:latin typeface="Verdana"/>
                <a:cs typeface="Verdana"/>
              </a:rPr>
              <a:t>Asistencia</a:t>
            </a:r>
            <a:r>
              <a:rPr sz="1200" spc="-114" dirty="0">
                <a:solidFill>
                  <a:srgbClr val="202020"/>
                </a:solidFill>
                <a:latin typeface="Verdana"/>
                <a:cs typeface="Verdana"/>
              </a:rPr>
              <a:t> </a:t>
            </a:r>
            <a:r>
              <a:rPr sz="1200" dirty="0">
                <a:solidFill>
                  <a:srgbClr val="202020"/>
                </a:solidFill>
                <a:latin typeface="Verdana"/>
                <a:cs typeface="Verdana"/>
              </a:rPr>
              <a:t>de</a:t>
            </a:r>
            <a:r>
              <a:rPr sz="1200" spc="-55" dirty="0">
                <a:solidFill>
                  <a:srgbClr val="202020"/>
                </a:solidFill>
                <a:latin typeface="Verdana"/>
                <a:cs typeface="Verdana"/>
              </a:rPr>
              <a:t> </a:t>
            </a:r>
            <a:r>
              <a:rPr sz="1200" spc="-40" dirty="0">
                <a:solidFill>
                  <a:srgbClr val="202020"/>
                </a:solidFill>
                <a:latin typeface="Verdana"/>
                <a:cs typeface="Verdana"/>
              </a:rPr>
              <a:t>Utah</a:t>
            </a:r>
            <a:r>
              <a:rPr sz="1200" spc="-155" dirty="0">
                <a:solidFill>
                  <a:srgbClr val="202020"/>
                </a:solidFill>
                <a:latin typeface="Verdana"/>
                <a:cs typeface="Verdana"/>
              </a:rPr>
              <a:t> </a:t>
            </a:r>
            <a:r>
              <a:rPr sz="1450" i="1" spc="-10" dirty="0">
                <a:solidFill>
                  <a:srgbClr val="202020"/>
                </a:solidFill>
                <a:latin typeface="Calibri"/>
                <a:cs typeface="Calibri"/>
              </a:rPr>
              <a:t>(Utah </a:t>
            </a:r>
            <a:r>
              <a:rPr sz="1450" i="1" spc="-50" dirty="0">
                <a:solidFill>
                  <a:srgbClr val="202020"/>
                </a:solidFill>
                <a:latin typeface="Calibri"/>
                <a:cs typeface="Calibri"/>
              </a:rPr>
              <a:t>Foundationfor</a:t>
            </a:r>
            <a:r>
              <a:rPr sz="1450" i="1" spc="-18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450" i="1" spc="-65" dirty="0">
                <a:solidFill>
                  <a:srgbClr val="202020"/>
                </a:solidFill>
                <a:latin typeface="Calibri"/>
                <a:cs typeface="Calibri"/>
              </a:rPr>
              <a:t>Assistive</a:t>
            </a:r>
            <a:r>
              <a:rPr sz="1450" i="1" spc="2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450" i="1" spc="-90" dirty="0">
                <a:solidFill>
                  <a:srgbClr val="202020"/>
                </a:solidFill>
                <a:latin typeface="Calibri"/>
                <a:cs typeface="Calibri"/>
              </a:rPr>
              <a:t>Technology),</a:t>
            </a:r>
            <a:r>
              <a:rPr sz="1450" i="1" spc="4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40" dirty="0">
                <a:solidFill>
                  <a:srgbClr val="202020"/>
                </a:solidFill>
                <a:latin typeface="Verdana"/>
                <a:cs typeface="Verdana"/>
              </a:rPr>
              <a:t>tambien</a:t>
            </a:r>
            <a:r>
              <a:rPr sz="1200" dirty="0">
                <a:solidFill>
                  <a:srgbClr val="202020"/>
                </a:solidFill>
                <a:latin typeface="Verdana"/>
                <a:cs typeface="Verdana"/>
              </a:rPr>
              <a:t> </a:t>
            </a:r>
            <a:r>
              <a:rPr sz="1200" spc="-65" dirty="0">
                <a:solidFill>
                  <a:srgbClr val="202020"/>
                </a:solidFill>
                <a:latin typeface="Verdana"/>
                <a:cs typeface="Verdana"/>
              </a:rPr>
              <a:t>se</a:t>
            </a:r>
            <a:r>
              <a:rPr sz="1200" spc="-145" dirty="0">
                <a:solidFill>
                  <a:srgbClr val="202020"/>
                </a:solidFill>
                <a:latin typeface="Verdana"/>
                <a:cs typeface="Verdana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Verdana"/>
                <a:cs typeface="Verdana"/>
              </a:rPr>
              <a:t>ofrecen</a:t>
            </a:r>
            <a:r>
              <a:rPr sz="1200" spc="240" dirty="0">
                <a:solidFill>
                  <a:srgbClr val="202020"/>
                </a:solidFill>
                <a:latin typeface="Verdana"/>
                <a:cs typeface="Verdana"/>
              </a:rPr>
              <a:t> </a:t>
            </a:r>
            <a:r>
              <a:rPr sz="1200" spc="-55" dirty="0">
                <a:solidFill>
                  <a:srgbClr val="202020"/>
                </a:solidFill>
                <a:latin typeface="Verdana"/>
                <a:cs typeface="Verdana"/>
              </a:rPr>
              <a:t>tarifas</a:t>
            </a:r>
            <a:r>
              <a:rPr sz="1200" spc="-95" dirty="0">
                <a:solidFill>
                  <a:srgbClr val="202020"/>
                </a:solidFill>
                <a:latin typeface="Verdana"/>
                <a:cs typeface="Verdana"/>
              </a:rPr>
              <a:t> </a:t>
            </a:r>
            <a:r>
              <a:rPr sz="1200" spc="-40" dirty="0">
                <a:solidFill>
                  <a:srgbClr val="202020"/>
                </a:solidFill>
                <a:latin typeface="Verdana"/>
                <a:cs typeface="Verdana"/>
              </a:rPr>
              <a:t>con</a:t>
            </a:r>
            <a:r>
              <a:rPr sz="1200" spc="-75" dirty="0">
                <a:solidFill>
                  <a:srgbClr val="202020"/>
                </a:solidFill>
                <a:latin typeface="Verdana"/>
                <a:cs typeface="Verdana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Verdana"/>
                <a:cs typeface="Verdana"/>
              </a:rPr>
              <a:t>descuento </a:t>
            </a:r>
            <a:r>
              <a:rPr sz="1200" spc="-30" dirty="0">
                <a:solidFill>
                  <a:srgbClr val="202020"/>
                </a:solidFill>
                <a:latin typeface="Verdana"/>
                <a:cs typeface="Verdana"/>
              </a:rPr>
              <a:t>para</a:t>
            </a:r>
            <a:r>
              <a:rPr sz="1200" spc="-80" dirty="0">
                <a:solidFill>
                  <a:srgbClr val="202020"/>
                </a:solidFill>
                <a:latin typeface="Verdana"/>
                <a:cs typeface="Verdana"/>
              </a:rPr>
              <a:t> </a:t>
            </a:r>
            <a:r>
              <a:rPr sz="1200" spc="-25" dirty="0">
                <a:solidFill>
                  <a:srgbClr val="202020"/>
                </a:solidFill>
                <a:latin typeface="Verdana"/>
                <a:cs typeface="Verdana"/>
              </a:rPr>
              <a:t>los</a:t>
            </a:r>
            <a:r>
              <a:rPr sz="1200" spc="-100" dirty="0">
                <a:solidFill>
                  <a:srgbClr val="202020"/>
                </a:solidFill>
                <a:latin typeface="Verdana"/>
                <a:cs typeface="Verdana"/>
              </a:rPr>
              <a:t> </a:t>
            </a:r>
            <a:r>
              <a:rPr sz="1200" spc="-45" dirty="0">
                <a:solidFill>
                  <a:srgbClr val="202020"/>
                </a:solidFill>
                <a:latin typeface="Verdana"/>
                <a:cs typeface="Verdana"/>
              </a:rPr>
              <a:t>habitantes</a:t>
            </a:r>
            <a:r>
              <a:rPr sz="1200" spc="-100" dirty="0">
                <a:solidFill>
                  <a:srgbClr val="202020"/>
                </a:solidFill>
                <a:latin typeface="Verdana"/>
                <a:cs typeface="Verdana"/>
              </a:rPr>
              <a:t> </a:t>
            </a:r>
            <a:r>
              <a:rPr sz="1200" dirty="0">
                <a:solidFill>
                  <a:srgbClr val="202020"/>
                </a:solidFill>
                <a:latin typeface="Verdana"/>
                <a:cs typeface="Verdana"/>
              </a:rPr>
              <a:t>de</a:t>
            </a:r>
            <a:r>
              <a:rPr sz="1200" spc="-55" dirty="0">
                <a:solidFill>
                  <a:srgbClr val="202020"/>
                </a:solidFill>
                <a:latin typeface="Verdana"/>
                <a:cs typeface="Verdana"/>
              </a:rPr>
              <a:t> </a:t>
            </a:r>
            <a:r>
              <a:rPr sz="1200" spc="-35" dirty="0">
                <a:solidFill>
                  <a:srgbClr val="202020"/>
                </a:solidFill>
                <a:latin typeface="Verdana"/>
                <a:cs typeface="Verdana"/>
              </a:rPr>
              <a:t>Utah</a:t>
            </a:r>
            <a:r>
              <a:rPr sz="1200" spc="-215" dirty="0">
                <a:solidFill>
                  <a:srgbClr val="202020"/>
                </a:solidFill>
                <a:latin typeface="Verdana"/>
                <a:cs typeface="Verdana"/>
              </a:rPr>
              <a:t> </a:t>
            </a:r>
            <a:r>
              <a:rPr sz="1200" spc="-20" dirty="0">
                <a:solidFill>
                  <a:srgbClr val="202020"/>
                </a:solidFill>
                <a:latin typeface="Verdana"/>
                <a:cs typeface="Verdana"/>
              </a:rPr>
              <a:t>con</a:t>
            </a:r>
            <a:r>
              <a:rPr sz="1200" spc="-70" dirty="0">
                <a:solidFill>
                  <a:srgbClr val="202020"/>
                </a:solidFill>
                <a:latin typeface="Verdana"/>
                <a:cs typeface="Verdana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Verdana"/>
                <a:cs typeface="Verdana"/>
              </a:rPr>
              <a:t>discapacidades.</a:t>
            </a:r>
            <a:endParaRPr sz="1200">
              <a:latin typeface="Verdana"/>
              <a:cs typeface="Verdana"/>
            </a:endParaRPr>
          </a:p>
          <a:p>
            <a:pPr marL="227329" indent="-201930">
              <a:lnSpc>
                <a:spcPct val="100000"/>
              </a:lnSpc>
              <a:spcBef>
                <a:spcPts val="1265"/>
              </a:spcBef>
              <a:buClr>
                <a:srgbClr val="2393BB"/>
              </a:buClr>
              <a:buAutoNum type="arabicPeriod"/>
              <a:tabLst>
                <a:tab pos="227329" algn="l"/>
              </a:tabLst>
            </a:pPr>
            <a:r>
              <a:rPr sz="1200" spc="-40" dirty="0">
                <a:solidFill>
                  <a:srgbClr val="202020"/>
                </a:solidFill>
                <a:latin typeface="Verdana"/>
                <a:cs typeface="Verdana"/>
              </a:rPr>
              <a:t>No</a:t>
            </a:r>
            <a:r>
              <a:rPr sz="1200" spc="-155" dirty="0">
                <a:solidFill>
                  <a:srgbClr val="202020"/>
                </a:solidFill>
                <a:latin typeface="Verdana"/>
                <a:cs typeface="Verdana"/>
              </a:rPr>
              <a:t> </a:t>
            </a:r>
            <a:r>
              <a:rPr sz="1200" spc="-55" dirty="0">
                <a:solidFill>
                  <a:srgbClr val="202020"/>
                </a:solidFill>
                <a:latin typeface="Verdana"/>
                <a:cs typeface="Verdana"/>
              </a:rPr>
              <a:t>hay</a:t>
            </a:r>
            <a:r>
              <a:rPr sz="1200" spc="10" dirty="0">
                <a:solidFill>
                  <a:srgbClr val="202020"/>
                </a:solidFill>
                <a:latin typeface="Verdana"/>
                <a:cs typeface="Verdana"/>
              </a:rPr>
              <a:t> </a:t>
            </a:r>
            <a:r>
              <a:rPr sz="1200" spc="-60" dirty="0">
                <a:solidFill>
                  <a:srgbClr val="202020"/>
                </a:solidFill>
                <a:latin typeface="Verdana"/>
                <a:cs typeface="Verdana"/>
              </a:rPr>
              <a:t>multas</a:t>
            </a:r>
            <a:r>
              <a:rPr sz="1200" spc="-140" dirty="0">
                <a:solidFill>
                  <a:srgbClr val="202020"/>
                </a:solidFill>
                <a:latin typeface="Verdana"/>
                <a:cs typeface="Verdana"/>
              </a:rPr>
              <a:t> </a:t>
            </a:r>
            <a:r>
              <a:rPr sz="1200" dirty="0">
                <a:solidFill>
                  <a:srgbClr val="202020"/>
                </a:solidFill>
                <a:latin typeface="Verdana"/>
                <a:cs typeface="Verdana"/>
              </a:rPr>
              <a:t>por</a:t>
            </a:r>
            <a:r>
              <a:rPr sz="1200" spc="-170" dirty="0">
                <a:solidFill>
                  <a:srgbClr val="202020"/>
                </a:solidFill>
                <a:latin typeface="Verdana"/>
                <a:cs typeface="Verdana"/>
              </a:rPr>
              <a:t> </a:t>
            </a:r>
            <a:r>
              <a:rPr sz="1200" spc="-25" dirty="0">
                <a:solidFill>
                  <a:srgbClr val="202020"/>
                </a:solidFill>
                <a:latin typeface="Verdana"/>
                <a:cs typeface="Verdana"/>
              </a:rPr>
              <a:t>pago</a:t>
            </a:r>
            <a:r>
              <a:rPr sz="1200" spc="-160" dirty="0">
                <a:solidFill>
                  <a:srgbClr val="202020"/>
                </a:solidFill>
                <a:latin typeface="Verdana"/>
                <a:cs typeface="Verdana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Verdana"/>
                <a:cs typeface="Verdana"/>
              </a:rPr>
              <a:t>anticipado.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059428" y="3629659"/>
            <a:ext cx="5585460" cy="9271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159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202020"/>
                </a:solidFill>
                <a:latin typeface="Calibri"/>
                <a:cs typeface="Calibri"/>
              </a:rPr>
              <a:t>Desembolso</a:t>
            </a:r>
            <a:r>
              <a:rPr sz="1800" b="1" spc="4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202020"/>
                </a:solidFill>
                <a:latin typeface="Calibri"/>
                <a:cs typeface="Calibri"/>
              </a:rPr>
              <a:t>de</a:t>
            </a:r>
            <a:r>
              <a:rPr sz="1800" b="1" spc="17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202020"/>
                </a:solidFill>
                <a:latin typeface="Calibri"/>
                <a:cs typeface="Calibri"/>
              </a:rPr>
              <a:t>Fondos</a:t>
            </a:r>
            <a:endParaRPr sz="1800">
              <a:latin typeface="Calibri"/>
              <a:cs typeface="Calibri"/>
            </a:endParaRPr>
          </a:p>
          <a:p>
            <a:pPr marL="12700" marR="5080" indent="-635">
              <a:lnSpc>
                <a:spcPct val="152400"/>
              </a:lnSpc>
              <a:spcBef>
                <a:spcPts val="550"/>
              </a:spcBef>
            </a:pPr>
            <a:r>
              <a:rPr sz="1200" spc="-130" dirty="0">
                <a:latin typeface="Verdana"/>
                <a:cs typeface="Verdana"/>
              </a:rPr>
              <a:t>Se</a:t>
            </a:r>
            <a:r>
              <a:rPr sz="1200" spc="-70" dirty="0">
                <a:latin typeface="Verdana"/>
                <a:cs typeface="Verdana"/>
              </a:rPr>
              <a:t> </a:t>
            </a:r>
            <a:r>
              <a:rPr sz="1200" spc="-45" dirty="0">
                <a:latin typeface="Verdana"/>
                <a:cs typeface="Verdana"/>
              </a:rPr>
              <a:t>desembol</a:t>
            </a:r>
            <a:r>
              <a:rPr sz="1200" spc="-305" dirty="0">
                <a:latin typeface="Verdana"/>
                <a:cs typeface="Verdana"/>
              </a:rPr>
              <a:t> </a:t>
            </a:r>
            <a:r>
              <a:rPr sz="1200" spc="-80" dirty="0">
                <a:latin typeface="Verdana"/>
                <a:cs typeface="Verdana"/>
              </a:rPr>
              <a:t>san</a:t>
            </a:r>
            <a:r>
              <a:rPr sz="1200" spc="-15" dirty="0">
                <a:latin typeface="Verdana"/>
                <a:cs typeface="Verdana"/>
              </a:rPr>
              <a:t> </a:t>
            </a:r>
            <a:r>
              <a:rPr sz="1200" spc="-30" dirty="0">
                <a:latin typeface="Verdana"/>
                <a:cs typeface="Verdana"/>
              </a:rPr>
              <a:t>fondos</a:t>
            </a:r>
            <a:r>
              <a:rPr sz="1200" spc="-5" dirty="0">
                <a:latin typeface="Verdana"/>
                <a:cs typeface="Verdana"/>
              </a:rPr>
              <a:t> </a:t>
            </a:r>
            <a:r>
              <a:rPr sz="1200" spc="-70" dirty="0">
                <a:latin typeface="Verdana"/>
                <a:cs typeface="Verdana"/>
              </a:rPr>
              <a:t>segun</a:t>
            </a:r>
            <a:r>
              <a:rPr sz="1200" spc="-20" dirty="0">
                <a:latin typeface="Verdana"/>
                <a:cs typeface="Verdana"/>
              </a:rPr>
              <a:t> </a:t>
            </a:r>
            <a:r>
              <a:rPr sz="1200" spc="-50" dirty="0">
                <a:latin typeface="Verdana"/>
                <a:cs typeface="Verdana"/>
              </a:rPr>
              <a:t>sea</a:t>
            </a:r>
            <a:r>
              <a:rPr sz="1200" spc="-140" dirty="0">
                <a:latin typeface="Verdana"/>
                <a:cs typeface="Verdana"/>
              </a:rPr>
              <a:t> </a:t>
            </a:r>
            <a:r>
              <a:rPr sz="1200" spc="-40" dirty="0">
                <a:latin typeface="Verdana"/>
                <a:cs typeface="Verdana"/>
              </a:rPr>
              <a:t>necesario</a:t>
            </a:r>
            <a:r>
              <a:rPr sz="1200" spc="-65" dirty="0">
                <a:latin typeface="Verdana"/>
                <a:cs typeface="Verdana"/>
              </a:rPr>
              <a:t> </a:t>
            </a:r>
            <a:r>
              <a:rPr sz="1200" spc="-195" dirty="0">
                <a:latin typeface="Verdana"/>
                <a:cs typeface="Verdana"/>
              </a:rPr>
              <a:t>y,</a:t>
            </a:r>
            <a:r>
              <a:rPr sz="1200" spc="-75" dirty="0">
                <a:latin typeface="Verdana"/>
                <a:cs typeface="Verdana"/>
              </a:rPr>
              <a:t> </a:t>
            </a:r>
            <a:r>
              <a:rPr sz="1200" dirty="0">
                <a:latin typeface="Verdana"/>
                <a:cs typeface="Verdana"/>
              </a:rPr>
              <a:t>por</a:t>
            </a:r>
            <a:r>
              <a:rPr sz="1200" spc="-20" dirty="0">
                <a:latin typeface="Verdana"/>
                <a:cs typeface="Verdana"/>
              </a:rPr>
              <a:t> lo</a:t>
            </a:r>
            <a:r>
              <a:rPr sz="1200" spc="-25" dirty="0">
                <a:latin typeface="Verdana"/>
                <a:cs typeface="Verdana"/>
              </a:rPr>
              <a:t> </a:t>
            </a:r>
            <a:r>
              <a:rPr sz="1200" spc="-80" dirty="0">
                <a:latin typeface="Verdana"/>
                <a:cs typeface="Verdana"/>
              </a:rPr>
              <a:t>general,</a:t>
            </a:r>
            <a:r>
              <a:rPr sz="1200" spc="-60" dirty="0">
                <a:latin typeface="Verdana"/>
                <a:cs typeface="Verdana"/>
              </a:rPr>
              <a:t> </a:t>
            </a:r>
            <a:r>
              <a:rPr sz="1200" dirty="0">
                <a:latin typeface="Verdana"/>
                <a:cs typeface="Verdana"/>
              </a:rPr>
              <a:t>no</a:t>
            </a:r>
            <a:r>
              <a:rPr sz="1200" spc="-75" dirty="0">
                <a:latin typeface="Verdana"/>
                <a:cs typeface="Verdana"/>
              </a:rPr>
              <a:t> </a:t>
            </a:r>
            <a:r>
              <a:rPr sz="1200" spc="-45" dirty="0">
                <a:latin typeface="Verdana"/>
                <a:cs typeface="Verdana"/>
              </a:rPr>
              <a:t>liberamos</a:t>
            </a:r>
            <a:r>
              <a:rPr sz="1200" spc="-80" dirty="0">
                <a:latin typeface="Verdana"/>
                <a:cs typeface="Verdana"/>
              </a:rPr>
              <a:t> </a:t>
            </a:r>
            <a:r>
              <a:rPr sz="1200" spc="-25" dirty="0">
                <a:latin typeface="Verdana"/>
                <a:cs typeface="Verdana"/>
              </a:rPr>
              <a:t>el </a:t>
            </a:r>
            <a:r>
              <a:rPr sz="1200" spc="-35" dirty="0">
                <a:latin typeface="Verdana"/>
                <a:cs typeface="Verdana"/>
              </a:rPr>
              <a:t>monto</a:t>
            </a:r>
            <a:r>
              <a:rPr sz="1200" spc="-195" dirty="0">
                <a:latin typeface="Verdana"/>
                <a:cs typeface="Verdana"/>
              </a:rPr>
              <a:t> </a:t>
            </a:r>
            <a:r>
              <a:rPr sz="1200" spc="-30" dirty="0">
                <a:latin typeface="Verdana"/>
                <a:cs typeface="Verdana"/>
              </a:rPr>
              <a:t>total</a:t>
            </a:r>
            <a:r>
              <a:rPr sz="1200" spc="-70" dirty="0">
                <a:latin typeface="Verdana"/>
                <a:cs typeface="Verdana"/>
              </a:rPr>
              <a:t> </a:t>
            </a:r>
            <a:r>
              <a:rPr sz="1200" dirty="0">
                <a:latin typeface="Verdana"/>
                <a:cs typeface="Verdana"/>
              </a:rPr>
              <a:t>de</a:t>
            </a:r>
            <a:r>
              <a:rPr sz="1200" spc="-120" dirty="0">
                <a:latin typeface="Verdana"/>
                <a:cs typeface="Verdana"/>
              </a:rPr>
              <a:t> </a:t>
            </a:r>
            <a:r>
              <a:rPr sz="1200" spc="-75" dirty="0">
                <a:latin typeface="Verdana"/>
                <a:cs typeface="Verdana"/>
              </a:rPr>
              <a:t>su</a:t>
            </a:r>
            <a:r>
              <a:rPr sz="1200" dirty="0">
                <a:latin typeface="Verdana"/>
                <a:cs typeface="Verdana"/>
              </a:rPr>
              <a:t> </a:t>
            </a:r>
            <a:r>
              <a:rPr sz="1200" spc="-45" dirty="0">
                <a:latin typeface="Verdana"/>
                <a:cs typeface="Verdana"/>
              </a:rPr>
              <a:t>prestamo</a:t>
            </a:r>
            <a:r>
              <a:rPr sz="1200" spc="-55" dirty="0">
                <a:latin typeface="Verdana"/>
                <a:cs typeface="Verdana"/>
              </a:rPr>
              <a:t> </a:t>
            </a:r>
            <a:r>
              <a:rPr sz="1200" spc="-85" dirty="0">
                <a:latin typeface="Verdana"/>
                <a:cs typeface="Verdana"/>
              </a:rPr>
              <a:t>al</a:t>
            </a:r>
            <a:r>
              <a:rPr sz="1200" spc="-95" dirty="0">
                <a:latin typeface="Verdana"/>
                <a:cs typeface="Verdana"/>
              </a:rPr>
              <a:t> </a:t>
            </a:r>
            <a:r>
              <a:rPr sz="1200" spc="-10" dirty="0">
                <a:latin typeface="Verdana"/>
                <a:cs typeface="Verdana"/>
              </a:rPr>
              <a:t>cierre.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056126" y="4649596"/>
            <a:ext cx="5707380" cy="843915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indent="4445" algn="just">
              <a:lnSpc>
                <a:spcPct val="150000"/>
              </a:lnSpc>
              <a:spcBef>
                <a:spcPts val="60"/>
              </a:spcBef>
            </a:pPr>
            <a:r>
              <a:rPr sz="1200" spc="-50" dirty="0">
                <a:latin typeface="Verdana"/>
                <a:cs typeface="Verdana"/>
              </a:rPr>
              <a:t>Como</a:t>
            </a:r>
            <a:r>
              <a:rPr sz="1200" spc="-60" dirty="0">
                <a:latin typeface="Verdana"/>
                <a:cs typeface="Verdana"/>
              </a:rPr>
              <a:t> </a:t>
            </a:r>
            <a:r>
              <a:rPr sz="1200" spc="-70" dirty="0">
                <a:latin typeface="Verdana"/>
                <a:cs typeface="Verdana"/>
              </a:rPr>
              <a:t>microprestami</a:t>
            </a:r>
            <a:r>
              <a:rPr sz="1200" spc="-35" dirty="0">
                <a:latin typeface="Verdana"/>
                <a:cs typeface="Verdana"/>
              </a:rPr>
              <a:t> </a:t>
            </a:r>
            <a:r>
              <a:rPr sz="1200" spc="-120" dirty="0">
                <a:latin typeface="Verdana"/>
                <a:cs typeface="Verdana"/>
              </a:rPr>
              <a:t>sta</a:t>
            </a:r>
            <a:r>
              <a:rPr sz="1200" spc="15" dirty="0">
                <a:latin typeface="Verdana"/>
                <a:cs typeface="Verdana"/>
              </a:rPr>
              <a:t> </a:t>
            </a:r>
            <a:r>
              <a:rPr sz="1200" dirty="0">
                <a:latin typeface="Verdana"/>
                <a:cs typeface="Verdana"/>
              </a:rPr>
              <a:t>de</a:t>
            </a:r>
            <a:r>
              <a:rPr sz="1200" spc="-105" dirty="0">
                <a:latin typeface="Verdana"/>
                <a:cs typeface="Verdana"/>
              </a:rPr>
              <a:t> </a:t>
            </a:r>
            <a:r>
              <a:rPr sz="1200" spc="-155" dirty="0">
                <a:latin typeface="Verdana"/>
                <a:cs typeface="Verdana"/>
              </a:rPr>
              <a:t>la</a:t>
            </a:r>
            <a:r>
              <a:rPr sz="1200" spc="45" dirty="0">
                <a:latin typeface="Verdana"/>
                <a:cs typeface="Verdana"/>
              </a:rPr>
              <a:t> </a:t>
            </a:r>
            <a:r>
              <a:rPr sz="1200" spc="-140" dirty="0">
                <a:latin typeface="Verdana"/>
                <a:cs typeface="Verdana"/>
              </a:rPr>
              <a:t>SBA,</a:t>
            </a:r>
            <a:r>
              <a:rPr sz="1200" spc="35" dirty="0">
                <a:latin typeface="Verdana"/>
                <a:cs typeface="Verdana"/>
              </a:rPr>
              <a:t> </a:t>
            </a:r>
            <a:r>
              <a:rPr sz="1200" spc="-55" dirty="0">
                <a:latin typeface="Verdana"/>
                <a:cs typeface="Verdana"/>
              </a:rPr>
              <a:t>somos</a:t>
            </a:r>
            <a:r>
              <a:rPr sz="1200" spc="-50" dirty="0">
                <a:latin typeface="Verdana"/>
                <a:cs typeface="Verdana"/>
              </a:rPr>
              <a:t> </a:t>
            </a:r>
            <a:r>
              <a:rPr sz="1200" spc="-70" dirty="0">
                <a:latin typeface="Verdana"/>
                <a:cs typeface="Verdana"/>
              </a:rPr>
              <a:t>sujetos</a:t>
            </a:r>
            <a:r>
              <a:rPr sz="1200" dirty="0">
                <a:latin typeface="Verdana"/>
                <a:cs typeface="Verdana"/>
              </a:rPr>
              <a:t> de</a:t>
            </a:r>
            <a:r>
              <a:rPr sz="1200" spc="260" dirty="0">
                <a:latin typeface="Verdana"/>
                <a:cs typeface="Verdana"/>
              </a:rPr>
              <a:t> </a:t>
            </a:r>
            <a:r>
              <a:rPr sz="1200" spc="-45" dirty="0">
                <a:latin typeface="Verdana"/>
                <a:cs typeface="Verdana"/>
              </a:rPr>
              <a:t>auditorfas</a:t>
            </a:r>
            <a:r>
              <a:rPr sz="1200" spc="-40" dirty="0">
                <a:latin typeface="Verdana"/>
                <a:cs typeface="Verdana"/>
              </a:rPr>
              <a:t> </a:t>
            </a:r>
            <a:r>
              <a:rPr sz="1200" spc="-60" dirty="0">
                <a:latin typeface="Verdana"/>
                <a:cs typeface="Verdana"/>
              </a:rPr>
              <a:t>especfficas</a:t>
            </a:r>
            <a:r>
              <a:rPr sz="1200" dirty="0">
                <a:latin typeface="Verdana"/>
                <a:cs typeface="Verdana"/>
              </a:rPr>
              <a:t> </a:t>
            </a:r>
            <a:r>
              <a:rPr sz="1200" spc="-25" dirty="0">
                <a:latin typeface="Verdana"/>
                <a:cs typeface="Verdana"/>
              </a:rPr>
              <a:t>que </a:t>
            </a:r>
            <a:r>
              <a:rPr sz="1200" spc="-30" dirty="0">
                <a:latin typeface="Verdana"/>
                <a:cs typeface="Verdana"/>
              </a:rPr>
              <a:t>requieren</a:t>
            </a:r>
            <a:r>
              <a:rPr sz="1200" spc="-80" dirty="0">
                <a:latin typeface="Verdana"/>
                <a:cs typeface="Verdana"/>
              </a:rPr>
              <a:t> que</a:t>
            </a:r>
            <a:r>
              <a:rPr sz="1200" spc="-25" dirty="0">
                <a:latin typeface="Verdana"/>
                <a:cs typeface="Verdana"/>
              </a:rPr>
              <a:t> </a:t>
            </a:r>
            <a:r>
              <a:rPr sz="1200" spc="-55" dirty="0">
                <a:latin typeface="Verdana"/>
                <a:cs typeface="Verdana"/>
              </a:rPr>
              <a:t>mantengamos</a:t>
            </a:r>
            <a:r>
              <a:rPr sz="1200" spc="-50" dirty="0">
                <a:latin typeface="Verdana"/>
                <a:cs typeface="Verdana"/>
              </a:rPr>
              <a:t> </a:t>
            </a:r>
            <a:r>
              <a:rPr sz="1200" spc="-170" dirty="0">
                <a:latin typeface="Verdana"/>
                <a:cs typeface="Verdana"/>
              </a:rPr>
              <a:t>regi</a:t>
            </a:r>
            <a:r>
              <a:rPr sz="1200" spc="65" dirty="0">
                <a:latin typeface="Verdana"/>
                <a:cs typeface="Verdana"/>
              </a:rPr>
              <a:t> </a:t>
            </a:r>
            <a:r>
              <a:rPr sz="1200" spc="-65" dirty="0">
                <a:latin typeface="Verdana"/>
                <a:cs typeface="Verdana"/>
              </a:rPr>
              <a:t>stros</a:t>
            </a:r>
            <a:r>
              <a:rPr sz="1200" spc="-45" dirty="0">
                <a:latin typeface="Verdana"/>
                <a:cs typeface="Verdana"/>
              </a:rPr>
              <a:t> </a:t>
            </a:r>
            <a:r>
              <a:rPr sz="1200" spc="-110" dirty="0">
                <a:latin typeface="Verdana"/>
                <a:cs typeface="Verdana"/>
              </a:rPr>
              <a:t>detal</a:t>
            </a:r>
            <a:r>
              <a:rPr sz="1200" spc="5" dirty="0">
                <a:latin typeface="Verdana"/>
                <a:cs typeface="Verdana"/>
              </a:rPr>
              <a:t> </a:t>
            </a:r>
            <a:r>
              <a:rPr sz="1200" spc="-65" dirty="0">
                <a:latin typeface="Verdana"/>
                <a:cs typeface="Verdana"/>
              </a:rPr>
              <a:t>lados</a:t>
            </a:r>
            <a:r>
              <a:rPr sz="1200" spc="-40" dirty="0">
                <a:latin typeface="Verdana"/>
                <a:cs typeface="Verdana"/>
              </a:rPr>
              <a:t> </a:t>
            </a:r>
            <a:r>
              <a:rPr sz="1200" spc="-65" dirty="0">
                <a:latin typeface="Verdana"/>
                <a:cs typeface="Verdana"/>
              </a:rPr>
              <a:t>de</a:t>
            </a:r>
            <a:r>
              <a:rPr sz="1200" spc="-40" dirty="0">
                <a:latin typeface="Verdana"/>
                <a:cs typeface="Verdana"/>
              </a:rPr>
              <a:t> </a:t>
            </a:r>
            <a:r>
              <a:rPr sz="1200" spc="-70" dirty="0">
                <a:latin typeface="Verdana"/>
                <a:cs typeface="Verdana"/>
              </a:rPr>
              <a:t>cada</a:t>
            </a:r>
            <a:r>
              <a:rPr sz="1200" spc="-40" dirty="0">
                <a:latin typeface="Verdana"/>
                <a:cs typeface="Verdana"/>
              </a:rPr>
              <a:t> </a:t>
            </a:r>
            <a:r>
              <a:rPr sz="1200" spc="-55" dirty="0">
                <a:latin typeface="Verdana"/>
                <a:cs typeface="Verdana"/>
              </a:rPr>
              <a:t>uso</a:t>
            </a:r>
            <a:r>
              <a:rPr sz="1200" spc="-50" dirty="0">
                <a:latin typeface="Verdana"/>
                <a:cs typeface="Verdana"/>
              </a:rPr>
              <a:t> </a:t>
            </a:r>
            <a:r>
              <a:rPr sz="1200" dirty="0">
                <a:latin typeface="Verdana"/>
                <a:cs typeface="Verdana"/>
              </a:rPr>
              <a:t>de</a:t>
            </a:r>
            <a:r>
              <a:rPr sz="1200" spc="-105" dirty="0">
                <a:latin typeface="Verdana"/>
                <a:cs typeface="Verdana"/>
              </a:rPr>
              <a:t> </a:t>
            </a:r>
            <a:r>
              <a:rPr sz="1200" spc="-80" dirty="0">
                <a:latin typeface="Verdana"/>
                <a:cs typeface="Verdana"/>
              </a:rPr>
              <a:t>sus</a:t>
            </a:r>
            <a:r>
              <a:rPr sz="1200" spc="-25" dirty="0">
                <a:latin typeface="Verdana"/>
                <a:cs typeface="Verdana"/>
              </a:rPr>
              <a:t> </a:t>
            </a:r>
            <a:r>
              <a:rPr sz="1200" spc="-40" dirty="0">
                <a:latin typeface="Verdana"/>
                <a:cs typeface="Verdana"/>
              </a:rPr>
              <a:t>fondos,</a:t>
            </a:r>
            <a:r>
              <a:rPr sz="1200" spc="185" dirty="0">
                <a:latin typeface="Verdana"/>
                <a:cs typeface="Verdana"/>
              </a:rPr>
              <a:t> </a:t>
            </a:r>
            <a:r>
              <a:rPr sz="1200" spc="-50" dirty="0">
                <a:latin typeface="Verdana"/>
                <a:cs typeface="Verdana"/>
              </a:rPr>
              <a:t>y </a:t>
            </a:r>
            <a:r>
              <a:rPr sz="1200" spc="-45" dirty="0">
                <a:latin typeface="Verdana"/>
                <a:cs typeface="Verdana"/>
              </a:rPr>
              <a:t>que</a:t>
            </a:r>
            <a:r>
              <a:rPr sz="1200" spc="-100" dirty="0">
                <a:latin typeface="Verdana"/>
                <a:cs typeface="Verdana"/>
              </a:rPr>
              <a:t> </a:t>
            </a:r>
            <a:r>
              <a:rPr sz="1200" spc="-50" dirty="0">
                <a:latin typeface="Verdana"/>
                <a:cs typeface="Verdana"/>
              </a:rPr>
              <a:t>sean</a:t>
            </a:r>
            <a:r>
              <a:rPr sz="1200" dirty="0">
                <a:latin typeface="Verdana"/>
                <a:cs typeface="Verdana"/>
              </a:rPr>
              <a:t> </a:t>
            </a:r>
            <a:r>
              <a:rPr sz="1200" spc="-30" dirty="0">
                <a:latin typeface="Verdana"/>
                <a:cs typeface="Verdana"/>
              </a:rPr>
              <a:t>lo</a:t>
            </a:r>
            <a:r>
              <a:rPr sz="1200" spc="-45" dirty="0">
                <a:latin typeface="Verdana"/>
                <a:cs typeface="Verdana"/>
              </a:rPr>
              <a:t> </a:t>
            </a:r>
            <a:r>
              <a:rPr sz="1200" spc="-70" dirty="0">
                <a:latin typeface="Verdana"/>
                <a:cs typeface="Verdana"/>
              </a:rPr>
              <a:t>mas</a:t>
            </a:r>
            <a:r>
              <a:rPr sz="1200" spc="-90" dirty="0">
                <a:latin typeface="Verdana"/>
                <a:cs typeface="Verdana"/>
              </a:rPr>
              <a:t> </a:t>
            </a:r>
            <a:r>
              <a:rPr sz="1200" spc="-30" dirty="0">
                <a:latin typeface="Verdana"/>
                <a:cs typeface="Verdana"/>
              </a:rPr>
              <a:t>parecido</a:t>
            </a:r>
            <a:r>
              <a:rPr sz="1200" spc="-155" dirty="0">
                <a:latin typeface="Verdana"/>
                <a:cs typeface="Verdana"/>
              </a:rPr>
              <a:t> </a:t>
            </a:r>
            <a:r>
              <a:rPr sz="1200" spc="-30" dirty="0">
                <a:latin typeface="Verdana"/>
                <a:cs typeface="Verdana"/>
              </a:rPr>
              <a:t>posible</a:t>
            </a:r>
            <a:r>
              <a:rPr sz="1200" spc="-75" dirty="0">
                <a:latin typeface="Verdana"/>
                <a:cs typeface="Verdana"/>
              </a:rPr>
              <a:t> </a:t>
            </a:r>
            <a:r>
              <a:rPr sz="1200" spc="-30" dirty="0">
                <a:latin typeface="Verdana"/>
                <a:cs typeface="Verdana"/>
              </a:rPr>
              <a:t>a</a:t>
            </a:r>
            <a:r>
              <a:rPr sz="1200" spc="-75" dirty="0">
                <a:latin typeface="Verdana"/>
                <a:cs typeface="Verdana"/>
              </a:rPr>
              <a:t> </a:t>
            </a:r>
            <a:r>
              <a:rPr sz="1200" spc="-65" dirty="0">
                <a:latin typeface="Verdana"/>
                <a:cs typeface="Verdana"/>
              </a:rPr>
              <a:t>los</a:t>
            </a:r>
            <a:r>
              <a:rPr sz="1200" spc="-40" dirty="0">
                <a:latin typeface="Verdana"/>
                <a:cs typeface="Verdana"/>
              </a:rPr>
              <a:t> </a:t>
            </a:r>
            <a:r>
              <a:rPr sz="1200" spc="-50" dirty="0">
                <a:latin typeface="Verdana"/>
                <a:cs typeface="Verdana"/>
              </a:rPr>
              <a:t>que</a:t>
            </a:r>
            <a:r>
              <a:rPr sz="1200" spc="-85" dirty="0">
                <a:latin typeface="Verdana"/>
                <a:cs typeface="Verdana"/>
              </a:rPr>
              <a:t> </a:t>
            </a:r>
            <a:r>
              <a:rPr sz="1200" spc="-40" dirty="0">
                <a:latin typeface="Verdana"/>
                <a:cs typeface="Verdana"/>
              </a:rPr>
              <a:t>usted</a:t>
            </a:r>
            <a:r>
              <a:rPr sz="1200" spc="-75" dirty="0">
                <a:latin typeface="Verdana"/>
                <a:cs typeface="Verdana"/>
              </a:rPr>
              <a:t> </a:t>
            </a:r>
            <a:r>
              <a:rPr sz="1200" spc="-50" dirty="0">
                <a:latin typeface="Verdana"/>
                <a:cs typeface="Verdana"/>
              </a:rPr>
              <a:t>incluira</a:t>
            </a:r>
            <a:r>
              <a:rPr sz="1200" spc="-80" dirty="0">
                <a:latin typeface="Verdana"/>
                <a:cs typeface="Verdana"/>
              </a:rPr>
              <a:t> </a:t>
            </a:r>
            <a:r>
              <a:rPr sz="1200" dirty="0">
                <a:latin typeface="Verdana"/>
                <a:cs typeface="Verdana"/>
              </a:rPr>
              <a:t>en</a:t>
            </a:r>
            <a:r>
              <a:rPr sz="1200" spc="-20" dirty="0">
                <a:latin typeface="Verdana"/>
                <a:cs typeface="Verdana"/>
              </a:rPr>
              <a:t> </a:t>
            </a:r>
            <a:r>
              <a:rPr sz="1200" spc="-85" dirty="0">
                <a:latin typeface="Verdana"/>
                <a:cs typeface="Verdana"/>
              </a:rPr>
              <a:t>su</a:t>
            </a:r>
            <a:r>
              <a:rPr sz="1200" spc="-35" dirty="0">
                <a:latin typeface="Verdana"/>
                <a:cs typeface="Verdana"/>
              </a:rPr>
              <a:t> </a:t>
            </a:r>
            <a:r>
              <a:rPr sz="1200" spc="-10" dirty="0">
                <a:latin typeface="Verdana"/>
                <a:cs typeface="Verdana"/>
              </a:rPr>
              <a:t>solicitud.</a:t>
            </a:r>
            <a:endParaRPr sz="12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5071" y="0"/>
            <a:ext cx="9863328" cy="77724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554355" y="805815"/>
            <a:ext cx="2430780" cy="1677670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5875" marR="227329" indent="13335" algn="just">
              <a:lnSpc>
                <a:spcPct val="113100"/>
              </a:lnSpc>
              <a:spcBef>
                <a:spcPts val="60"/>
              </a:spcBef>
            </a:pPr>
            <a:r>
              <a:rPr sz="1600" spc="-55" dirty="0">
                <a:solidFill>
                  <a:srgbClr val="202020"/>
                </a:solidFill>
                <a:latin typeface="Calibri"/>
                <a:cs typeface="Calibri"/>
              </a:rPr>
              <a:t>La</a:t>
            </a:r>
            <a:r>
              <a:rPr sz="1600" spc="-4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02020"/>
                </a:solidFill>
                <a:latin typeface="Calibri"/>
                <a:cs typeface="Calibri"/>
              </a:rPr>
              <a:t>tarifa</a:t>
            </a:r>
            <a:r>
              <a:rPr sz="1600" spc="-7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02020"/>
                </a:solidFill>
                <a:latin typeface="Calibri"/>
                <a:cs typeface="Calibri"/>
              </a:rPr>
              <a:t>base</a:t>
            </a:r>
            <a:r>
              <a:rPr sz="1600" spc="-3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02020"/>
                </a:solidFill>
                <a:latin typeface="Calibri"/>
                <a:cs typeface="Calibri"/>
              </a:rPr>
              <a:t>y</a:t>
            </a:r>
            <a:r>
              <a:rPr sz="1600" spc="-5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02020"/>
                </a:solidFill>
                <a:latin typeface="Calibri"/>
                <a:cs typeface="Calibri"/>
              </a:rPr>
              <a:t>el</a:t>
            </a:r>
            <a:r>
              <a:rPr sz="1600" spc="6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202020"/>
                </a:solidFill>
                <a:latin typeface="Calibri"/>
                <a:cs typeface="Calibri"/>
              </a:rPr>
              <a:t>costo</a:t>
            </a:r>
            <a:r>
              <a:rPr sz="1600" spc="2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600" spc="-25" dirty="0">
                <a:solidFill>
                  <a:srgbClr val="202020"/>
                </a:solidFill>
                <a:latin typeface="Calibri"/>
                <a:cs typeface="Calibri"/>
              </a:rPr>
              <a:t>de </a:t>
            </a:r>
            <a:r>
              <a:rPr sz="1600" spc="-10" dirty="0">
                <a:solidFill>
                  <a:srgbClr val="202020"/>
                </a:solidFill>
                <a:latin typeface="Calibri"/>
                <a:cs typeface="Calibri"/>
              </a:rPr>
              <a:t>registro</a:t>
            </a:r>
            <a:r>
              <a:rPr sz="1600" spc="-5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02020"/>
                </a:solidFill>
                <a:latin typeface="Calibri"/>
                <a:cs typeface="Calibri"/>
              </a:rPr>
              <a:t>se</a:t>
            </a:r>
            <a:r>
              <a:rPr sz="1600" spc="-2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202020"/>
                </a:solidFill>
                <a:latin typeface="Calibri"/>
                <a:cs typeface="Calibri"/>
              </a:rPr>
              <a:t>deducen</a:t>
            </a:r>
            <a:r>
              <a:rPr sz="1600" b="1" spc="14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02020"/>
                </a:solidFill>
                <a:latin typeface="Calibri"/>
                <a:cs typeface="Calibri"/>
              </a:rPr>
              <a:t>de</a:t>
            </a:r>
            <a:r>
              <a:rPr sz="1600" spc="-2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600" spc="-25" dirty="0">
                <a:solidFill>
                  <a:srgbClr val="202020"/>
                </a:solidFill>
                <a:latin typeface="Calibri"/>
                <a:cs typeface="Calibri"/>
              </a:rPr>
              <a:t>los </a:t>
            </a:r>
            <a:r>
              <a:rPr sz="1600" dirty="0">
                <a:solidFill>
                  <a:srgbClr val="202020"/>
                </a:solidFill>
                <a:latin typeface="Calibri"/>
                <a:cs typeface="Calibri"/>
              </a:rPr>
              <a:t>fondos</a:t>
            </a:r>
            <a:r>
              <a:rPr sz="1600" spc="-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202020"/>
                </a:solidFill>
                <a:latin typeface="Calibri"/>
                <a:cs typeface="Calibri"/>
              </a:rPr>
              <a:t>del </a:t>
            </a:r>
            <a:r>
              <a:rPr sz="1600" spc="-10" dirty="0">
                <a:solidFill>
                  <a:srgbClr val="202020"/>
                </a:solidFill>
                <a:latin typeface="Calibri"/>
                <a:cs typeface="Calibri"/>
              </a:rPr>
              <a:t>prestamo.</a:t>
            </a:r>
            <a:endParaRPr sz="16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20"/>
              </a:spcBef>
            </a:pPr>
            <a:endParaRPr sz="1600">
              <a:latin typeface="Calibri"/>
              <a:cs typeface="Calibri"/>
            </a:endParaRPr>
          </a:p>
          <a:p>
            <a:pPr marL="13335" marR="5080" indent="-1270">
              <a:lnSpc>
                <a:spcPct val="110900"/>
              </a:lnSpc>
            </a:pPr>
            <a:r>
              <a:rPr sz="1600" dirty="0">
                <a:latin typeface="Calibri"/>
                <a:cs typeface="Calibri"/>
              </a:rPr>
              <a:t>Asegurese</a:t>
            </a:r>
            <a:r>
              <a:rPr sz="1600" spc="-5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de</a:t>
            </a:r>
            <a:r>
              <a:rPr sz="1600" spc="-4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considerar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sz="1600" spc="-20" dirty="0">
                <a:latin typeface="Calibri"/>
                <a:cs typeface="Calibri"/>
              </a:rPr>
              <a:t>esto </a:t>
            </a:r>
            <a:r>
              <a:rPr sz="1600" dirty="0">
                <a:latin typeface="Calibri"/>
                <a:cs typeface="Calibri"/>
              </a:rPr>
              <a:t>en</a:t>
            </a:r>
            <a:r>
              <a:rPr sz="1600" spc="-6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su uso</a:t>
            </a:r>
            <a:r>
              <a:rPr sz="1600" spc="2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de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fondos.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08863" y="3252422"/>
            <a:ext cx="2769235" cy="247269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286385">
              <a:lnSpc>
                <a:spcPct val="100000"/>
              </a:lnSpc>
              <a:spcBef>
                <a:spcPts val="730"/>
              </a:spcBef>
            </a:pPr>
            <a:r>
              <a:rPr sz="2700" b="1" dirty="0">
                <a:latin typeface="Tahoma"/>
                <a:cs typeface="Tahoma"/>
              </a:rPr>
              <a:t>Por</a:t>
            </a:r>
            <a:r>
              <a:rPr sz="2700" b="1" spc="409" dirty="0">
                <a:latin typeface="Tahoma"/>
                <a:cs typeface="Tahoma"/>
              </a:rPr>
              <a:t> </a:t>
            </a:r>
            <a:r>
              <a:rPr sz="2700" b="1" spc="75" dirty="0">
                <a:latin typeface="Tahoma"/>
                <a:cs typeface="Tahoma"/>
              </a:rPr>
              <a:t>Ejemplo</a:t>
            </a:r>
            <a:endParaRPr sz="2700">
              <a:latin typeface="Tahoma"/>
              <a:cs typeface="Tahoma"/>
            </a:endParaRPr>
          </a:p>
          <a:p>
            <a:pPr marL="18415">
              <a:lnSpc>
                <a:spcPct val="100000"/>
              </a:lnSpc>
              <a:spcBef>
                <a:spcPts val="335"/>
              </a:spcBef>
            </a:pPr>
            <a:r>
              <a:rPr sz="1450" dirty="0">
                <a:latin typeface="Calibri"/>
                <a:cs typeface="Calibri"/>
              </a:rPr>
              <a:t>Si</a:t>
            </a:r>
            <a:r>
              <a:rPr sz="1450" spc="80" dirty="0">
                <a:latin typeface="Calibri"/>
                <a:cs typeface="Calibri"/>
              </a:rPr>
              <a:t> </a:t>
            </a:r>
            <a:r>
              <a:rPr sz="1450" dirty="0">
                <a:latin typeface="Calibri"/>
                <a:cs typeface="Calibri"/>
              </a:rPr>
              <a:t>su</a:t>
            </a:r>
            <a:r>
              <a:rPr sz="1450" spc="-204" dirty="0">
                <a:latin typeface="Calibri"/>
                <a:cs typeface="Calibri"/>
              </a:rPr>
              <a:t> </a:t>
            </a:r>
            <a:r>
              <a:rPr sz="1450" spc="-25" dirty="0">
                <a:latin typeface="Calibri"/>
                <a:cs typeface="Calibri"/>
              </a:rPr>
              <a:t>prestamo</a:t>
            </a:r>
            <a:r>
              <a:rPr sz="1450" dirty="0">
                <a:latin typeface="Calibri"/>
                <a:cs typeface="Calibri"/>
              </a:rPr>
              <a:t> </a:t>
            </a:r>
            <a:r>
              <a:rPr sz="1450" spc="-75" dirty="0">
                <a:latin typeface="Calibri"/>
                <a:cs typeface="Calibri"/>
              </a:rPr>
              <a:t>es</a:t>
            </a:r>
            <a:r>
              <a:rPr sz="1450" spc="10" dirty="0">
                <a:latin typeface="Calibri"/>
                <a:cs typeface="Calibri"/>
              </a:rPr>
              <a:t> </a:t>
            </a:r>
            <a:r>
              <a:rPr sz="1450" dirty="0">
                <a:latin typeface="Calibri"/>
                <a:cs typeface="Calibri"/>
              </a:rPr>
              <a:t>de</a:t>
            </a:r>
            <a:r>
              <a:rPr sz="1450" spc="-30" dirty="0">
                <a:latin typeface="Calibri"/>
                <a:cs typeface="Calibri"/>
              </a:rPr>
              <a:t> </a:t>
            </a:r>
            <a:r>
              <a:rPr sz="1450" spc="-70" dirty="0">
                <a:latin typeface="Calibri"/>
                <a:cs typeface="Calibri"/>
              </a:rPr>
              <a:t>$25,000</a:t>
            </a:r>
            <a:r>
              <a:rPr sz="1450" spc="-65" dirty="0">
                <a:latin typeface="Calibri"/>
                <a:cs typeface="Calibri"/>
              </a:rPr>
              <a:t> </a:t>
            </a:r>
            <a:r>
              <a:rPr sz="1450" dirty="0">
                <a:latin typeface="Calibri"/>
                <a:cs typeface="Calibri"/>
              </a:rPr>
              <a:t>a</a:t>
            </a:r>
            <a:r>
              <a:rPr sz="1450" spc="-30" dirty="0">
                <a:latin typeface="Calibri"/>
                <a:cs typeface="Calibri"/>
              </a:rPr>
              <a:t> </a:t>
            </a:r>
            <a:r>
              <a:rPr sz="1450" spc="-35" dirty="0">
                <a:latin typeface="Calibri"/>
                <a:cs typeface="Calibri"/>
              </a:rPr>
              <a:t>5</a:t>
            </a:r>
            <a:r>
              <a:rPr sz="1450" spc="-65" dirty="0">
                <a:latin typeface="Calibri"/>
                <a:cs typeface="Calibri"/>
              </a:rPr>
              <a:t> </a:t>
            </a:r>
            <a:r>
              <a:rPr sz="1450" spc="-10" dirty="0">
                <a:latin typeface="Calibri"/>
                <a:cs typeface="Calibri"/>
              </a:rPr>
              <a:t>afios</a:t>
            </a:r>
            <a:endParaRPr sz="14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endParaRPr sz="1450">
              <a:latin typeface="Calibri"/>
              <a:cs typeface="Calibri"/>
            </a:endParaRPr>
          </a:p>
          <a:p>
            <a:pPr marL="16510" marR="452755" indent="-4445">
              <a:lnSpc>
                <a:spcPct val="107500"/>
              </a:lnSpc>
              <a:spcBef>
                <a:spcPts val="5"/>
              </a:spcBef>
            </a:pPr>
            <a:r>
              <a:rPr sz="1450" spc="-25" dirty="0">
                <a:latin typeface="Calibri"/>
                <a:cs typeface="Calibri"/>
              </a:rPr>
              <a:t>Tarifa</a:t>
            </a:r>
            <a:r>
              <a:rPr sz="1450" spc="-75" dirty="0">
                <a:latin typeface="Calibri"/>
                <a:cs typeface="Calibri"/>
              </a:rPr>
              <a:t> </a:t>
            </a:r>
            <a:r>
              <a:rPr sz="1450" spc="-70" dirty="0">
                <a:latin typeface="Calibri"/>
                <a:cs typeface="Calibri"/>
              </a:rPr>
              <a:t>bas</a:t>
            </a:r>
            <a:r>
              <a:rPr sz="1450" spc="-200" dirty="0">
                <a:latin typeface="Calibri"/>
                <a:cs typeface="Calibri"/>
              </a:rPr>
              <a:t> </a:t>
            </a:r>
            <a:r>
              <a:rPr sz="1450" dirty="0">
                <a:latin typeface="Calibri"/>
                <a:cs typeface="Calibri"/>
              </a:rPr>
              <a:t>e</a:t>
            </a:r>
            <a:r>
              <a:rPr sz="1450" spc="-155" dirty="0">
                <a:latin typeface="Calibri"/>
                <a:cs typeface="Calibri"/>
              </a:rPr>
              <a:t> </a:t>
            </a:r>
            <a:r>
              <a:rPr sz="1450" dirty="0">
                <a:latin typeface="Calibri"/>
                <a:cs typeface="Calibri"/>
              </a:rPr>
              <a:t>deprestamo:</a:t>
            </a:r>
            <a:r>
              <a:rPr sz="1450" spc="40" dirty="0">
                <a:latin typeface="Calibri"/>
                <a:cs typeface="Calibri"/>
              </a:rPr>
              <a:t> </a:t>
            </a:r>
            <a:r>
              <a:rPr sz="1450" spc="-45" dirty="0">
                <a:latin typeface="Calibri"/>
                <a:cs typeface="Calibri"/>
              </a:rPr>
              <a:t>$1,250 </a:t>
            </a:r>
            <a:r>
              <a:rPr sz="1450" spc="-10" dirty="0">
                <a:latin typeface="Calibri"/>
                <a:cs typeface="Calibri"/>
              </a:rPr>
              <a:t>Casto</a:t>
            </a:r>
            <a:r>
              <a:rPr sz="1450" spc="-180" dirty="0">
                <a:latin typeface="Calibri"/>
                <a:cs typeface="Calibri"/>
              </a:rPr>
              <a:t> </a:t>
            </a:r>
            <a:r>
              <a:rPr sz="1450" dirty="0">
                <a:latin typeface="Calibri"/>
                <a:cs typeface="Calibri"/>
              </a:rPr>
              <a:t>de</a:t>
            </a:r>
            <a:r>
              <a:rPr sz="1450" spc="-95" dirty="0">
                <a:latin typeface="Calibri"/>
                <a:cs typeface="Calibri"/>
              </a:rPr>
              <a:t> </a:t>
            </a:r>
            <a:r>
              <a:rPr sz="1450" spc="-30" dirty="0">
                <a:latin typeface="Calibri"/>
                <a:cs typeface="Calibri"/>
              </a:rPr>
              <a:t>registro:</a:t>
            </a:r>
            <a:r>
              <a:rPr sz="1450" spc="95" dirty="0">
                <a:latin typeface="Calibri"/>
                <a:cs typeface="Calibri"/>
              </a:rPr>
              <a:t> </a:t>
            </a:r>
            <a:r>
              <a:rPr sz="1450" spc="-25" dirty="0">
                <a:latin typeface="Calibri"/>
                <a:cs typeface="Calibri"/>
              </a:rPr>
              <a:t>$50</a:t>
            </a:r>
            <a:endParaRPr sz="14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5"/>
              </a:spcBef>
            </a:pPr>
            <a:r>
              <a:rPr sz="1450" spc="-40" dirty="0">
                <a:latin typeface="Calibri"/>
                <a:cs typeface="Calibri"/>
              </a:rPr>
              <a:t>Tarifas</a:t>
            </a:r>
            <a:r>
              <a:rPr sz="1450" spc="-75" dirty="0">
                <a:latin typeface="Calibri"/>
                <a:cs typeface="Calibri"/>
              </a:rPr>
              <a:t> </a:t>
            </a:r>
            <a:r>
              <a:rPr sz="1450" spc="-30" dirty="0">
                <a:latin typeface="Calibri"/>
                <a:cs typeface="Calibri"/>
              </a:rPr>
              <a:t>totales:</a:t>
            </a:r>
            <a:r>
              <a:rPr sz="1450" spc="50" dirty="0">
                <a:latin typeface="Calibri"/>
                <a:cs typeface="Calibri"/>
              </a:rPr>
              <a:t> </a:t>
            </a:r>
            <a:r>
              <a:rPr sz="1450" spc="-10" dirty="0">
                <a:latin typeface="Calibri"/>
                <a:cs typeface="Calibri"/>
              </a:rPr>
              <a:t>$1,300</a:t>
            </a:r>
            <a:endParaRPr sz="14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05"/>
              </a:spcBef>
            </a:pPr>
            <a:endParaRPr sz="1450">
              <a:latin typeface="Calibri"/>
              <a:cs typeface="Calibri"/>
            </a:endParaRPr>
          </a:p>
          <a:p>
            <a:pPr marL="26034">
              <a:lnSpc>
                <a:spcPct val="100000"/>
              </a:lnSpc>
            </a:pPr>
            <a:r>
              <a:rPr sz="1450" spc="-65" dirty="0">
                <a:latin typeface="Calibri"/>
                <a:cs typeface="Calibri"/>
              </a:rPr>
              <a:t>Fondos</a:t>
            </a:r>
            <a:r>
              <a:rPr sz="1450" spc="-5" dirty="0">
                <a:latin typeface="Calibri"/>
                <a:cs typeface="Calibri"/>
              </a:rPr>
              <a:t> </a:t>
            </a:r>
            <a:r>
              <a:rPr sz="1450" spc="-35" dirty="0">
                <a:latin typeface="Calibri"/>
                <a:cs typeface="Calibri"/>
              </a:rPr>
              <a:t>disponib</a:t>
            </a:r>
            <a:r>
              <a:rPr sz="1450" spc="-150" dirty="0">
                <a:latin typeface="Calibri"/>
                <a:cs typeface="Calibri"/>
              </a:rPr>
              <a:t> </a:t>
            </a:r>
            <a:r>
              <a:rPr sz="1450" spc="-90" dirty="0">
                <a:latin typeface="Calibri"/>
                <a:cs typeface="Calibri"/>
              </a:rPr>
              <a:t>les</a:t>
            </a:r>
            <a:r>
              <a:rPr sz="1450" spc="-65" dirty="0">
                <a:latin typeface="Calibri"/>
                <a:cs typeface="Calibri"/>
              </a:rPr>
              <a:t> </a:t>
            </a:r>
            <a:r>
              <a:rPr sz="1450" dirty="0">
                <a:latin typeface="Calibri"/>
                <a:cs typeface="Calibri"/>
              </a:rPr>
              <a:t>para</a:t>
            </a:r>
            <a:r>
              <a:rPr sz="1450" spc="-165" dirty="0">
                <a:latin typeface="Calibri"/>
                <a:cs typeface="Calibri"/>
              </a:rPr>
              <a:t> </a:t>
            </a:r>
            <a:r>
              <a:rPr sz="1450" dirty="0">
                <a:latin typeface="Calibri"/>
                <a:cs typeface="Calibri"/>
              </a:rPr>
              <a:t>usar:</a:t>
            </a:r>
            <a:r>
              <a:rPr sz="1450" spc="150" dirty="0">
                <a:latin typeface="Calibri"/>
                <a:cs typeface="Calibri"/>
              </a:rPr>
              <a:t> </a:t>
            </a:r>
            <a:r>
              <a:rPr sz="1450" spc="-40" dirty="0">
                <a:latin typeface="Calibri"/>
                <a:cs typeface="Calibri"/>
              </a:rPr>
              <a:t>$23,700</a:t>
            </a:r>
            <a:endParaRPr sz="1450">
              <a:latin typeface="Calibri"/>
              <a:cs typeface="Calibri"/>
            </a:endParaRPr>
          </a:p>
          <a:p>
            <a:pPr marL="86995">
              <a:lnSpc>
                <a:spcPct val="100000"/>
              </a:lnSpc>
              <a:spcBef>
                <a:spcPts val="1045"/>
              </a:spcBef>
            </a:pPr>
            <a:r>
              <a:rPr sz="800" b="1" spc="-50" dirty="0">
                <a:solidFill>
                  <a:srgbClr val="202020"/>
                </a:solidFill>
                <a:latin typeface="Adobe Clean Condensed"/>
                <a:cs typeface="Adobe Clean Condensed"/>
              </a:rPr>
              <a:t>9</a:t>
            </a:r>
            <a:endParaRPr sz="800">
              <a:latin typeface="Adobe Clean Condensed"/>
              <a:cs typeface="Adobe Clean Condensed"/>
            </a:endParaRPr>
          </a:p>
        </p:txBody>
      </p: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20" dirty="0"/>
              <a:t>TARIFAS</a:t>
            </a:r>
            <a:r>
              <a:rPr spc="-125" dirty="0"/>
              <a:t> </a:t>
            </a:r>
            <a:r>
              <a:rPr dirty="0"/>
              <a:t>DE</a:t>
            </a:r>
            <a:r>
              <a:rPr spc="-30" dirty="0"/>
              <a:t> </a:t>
            </a:r>
            <a:r>
              <a:rPr spc="-20" dirty="0"/>
              <a:t>PRESTAMO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515739" y="1591449"/>
            <a:ext cx="3089910" cy="34378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5000" b="1" dirty="0">
                <a:solidFill>
                  <a:srgbClr val="FBFBFB"/>
                </a:solidFill>
                <a:latin typeface="Heisei Maru Gothic Std W8"/>
                <a:cs typeface="Heisei Maru Gothic Std W8"/>
              </a:rPr>
              <a:t>3-</a:t>
            </a:r>
            <a:r>
              <a:rPr sz="6000" b="1" spc="2000" dirty="0">
                <a:solidFill>
                  <a:srgbClr val="FBFBFB"/>
                </a:solidFill>
                <a:latin typeface="Times New Roman"/>
                <a:cs typeface="Times New Roman"/>
              </a:rPr>
              <a:t>6</a:t>
            </a:r>
            <a:r>
              <a:rPr sz="4800" b="1" spc="2000" dirty="0">
                <a:solidFill>
                  <a:srgbClr val="FBFBFB"/>
                </a:solidFill>
                <a:latin typeface="Times New Roman"/>
                <a:cs typeface="Times New Roman"/>
              </a:rPr>
              <a:t>%</a:t>
            </a:r>
            <a:endParaRPr sz="4800">
              <a:latin typeface="Times New Roman"/>
              <a:cs typeface="Times New Roman"/>
            </a:endParaRPr>
          </a:p>
          <a:p>
            <a:pPr marL="44450">
              <a:lnSpc>
                <a:spcPct val="100000"/>
              </a:lnSpc>
              <a:spcBef>
                <a:spcPts val="2465"/>
              </a:spcBef>
            </a:pPr>
            <a:r>
              <a:rPr sz="1200" b="1" dirty="0">
                <a:solidFill>
                  <a:srgbClr val="FBFBFB"/>
                </a:solidFill>
                <a:latin typeface="Tahoma"/>
                <a:cs typeface="Tahoma"/>
              </a:rPr>
              <a:t>Tarifa</a:t>
            </a:r>
            <a:r>
              <a:rPr sz="1200" b="1" spc="-65" dirty="0">
                <a:solidFill>
                  <a:srgbClr val="FBFBFB"/>
                </a:solidFill>
                <a:latin typeface="Tahoma"/>
                <a:cs typeface="Tahoma"/>
              </a:rPr>
              <a:t> </a:t>
            </a:r>
            <a:r>
              <a:rPr sz="1200" b="1" spc="-20" dirty="0">
                <a:solidFill>
                  <a:srgbClr val="FBFBFB"/>
                </a:solidFill>
                <a:latin typeface="Tahoma"/>
                <a:cs typeface="Tahoma"/>
              </a:rPr>
              <a:t>base</a:t>
            </a:r>
            <a:endParaRPr sz="1200">
              <a:latin typeface="Tahoma"/>
              <a:cs typeface="Tahoma"/>
            </a:endParaRPr>
          </a:p>
          <a:p>
            <a:pPr marL="43815">
              <a:lnSpc>
                <a:spcPct val="100000"/>
              </a:lnSpc>
              <a:spcBef>
                <a:spcPts val="1335"/>
              </a:spcBef>
            </a:pPr>
            <a:r>
              <a:rPr sz="1200" b="1" spc="-95" dirty="0">
                <a:solidFill>
                  <a:srgbClr val="FBFBFB"/>
                </a:solidFill>
                <a:latin typeface="Tahoma"/>
                <a:cs typeface="Tahoma"/>
              </a:rPr>
              <a:t>3-</a:t>
            </a:r>
            <a:r>
              <a:rPr sz="1200" b="1" spc="-305" dirty="0">
                <a:solidFill>
                  <a:srgbClr val="FBFBFB"/>
                </a:solidFill>
                <a:latin typeface="Tahoma"/>
                <a:cs typeface="Tahoma"/>
              </a:rPr>
              <a:t>70/o</a:t>
            </a:r>
            <a:r>
              <a:rPr sz="1200" b="1" spc="-40" dirty="0">
                <a:solidFill>
                  <a:srgbClr val="FBFBFB"/>
                </a:solidFill>
                <a:latin typeface="Tahoma"/>
                <a:cs typeface="Tahoma"/>
              </a:rPr>
              <a:t> </a:t>
            </a:r>
            <a:r>
              <a:rPr sz="1200" b="1" dirty="0">
                <a:solidFill>
                  <a:srgbClr val="FBFBFB"/>
                </a:solidFill>
                <a:latin typeface="Tahoma"/>
                <a:cs typeface="Tahoma"/>
              </a:rPr>
              <a:t>del</a:t>
            </a:r>
            <a:r>
              <a:rPr sz="1200" b="1" spc="-25" dirty="0">
                <a:solidFill>
                  <a:srgbClr val="FBFBFB"/>
                </a:solidFill>
                <a:latin typeface="Tahoma"/>
                <a:cs typeface="Tahoma"/>
              </a:rPr>
              <a:t> </a:t>
            </a:r>
            <a:r>
              <a:rPr sz="1200" b="1" dirty="0">
                <a:solidFill>
                  <a:srgbClr val="FBFBFB"/>
                </a:solidFill>
                <a:latin typeface="Tahoma"/>
                <a:cs typeface="Tahoma"/>
              </a:rPr>
              <a:t>monto</a:t>
            </a:r>
            <a:r>
              <a:rPr sz="1200" b="1" spc="5" dirty="0">
                <a:solidFill>
                  <a:srgbClr val="FBFBFB"/>
                </a:solidFill>
                <a:latin typeface="Tahoma"/>
                <a:cs typeface="Tahoma"/>
              </a:rPr>
              <a:t> </a:t>
            </a:r>
            <a:r>
              <a:rPr sz="1200" b="1" dirty="0">
                <a:solidFill>
                  <a:srgbClr val="FBFBFB"/>
                </a:solidFill>
                <a:latin typeface="Tahoma"/>
                <a:cs typeface="Tahoma"/>
              </a:rPr>
              <a:t>total</a:t>
            </a:r>
            <a:r>
              <a:rPr sz="1200" b="1" spc="80" dirty="0">
                <a:solidFill>
                  <a:srgbClr val="FBFBFB"/>
                </a:solidFill>
                <a:latin typeface="Tahoma"/>
                <a:cs typeface="Tahoma"/>
              </a:rPr>
              <a:t> </a:t>
            </a:r>
            <a:r>
              <a:rPr sz="1200" b="1" dirty="0">
                <a:solidFill>
                  <a:srgbClr val="FBFBFB"/>
                </a:solidFill>
                <a:latin typeface="Tahoma"/>
                <a:cs typeface="Tahoma"/>
              </a:rPr>
              <a:t>del</a:t>
            </a:r>
            <a:r>
              <a:rPr sz="1200" b="1" spc="35" dirty="0">
                <a:solidFill>
                  <a:srgbClr val="FBFBFB"/>
                </a:solidFill>
                <a:latin typeface="Tahoma"/>
                <a:cs typeface="Tahoma"/>
              </a:rPr>
              <a:t> </a:t>
            </a:r>
            <a:r>
              <a:rPr sz="1200" b="1" spc="-10" dirty="0">
                <a:solidFill>
                  <a:srgbClr val="FBFBFB"/>
                </a:solidFill>
                <a:latin typeface="Tahoma"/>
                <a:cs typeface="Tahoma"/>
              </a:rPr>
              <a:t>prestamo</a:t>
            </a:r>
            <a:endParaRPr sz="1200">
              <a:latin typeface="Tahoma"/>
              <a:cs typeface="Tahoma"/>
            </a:endParaRPr>
          </a:p>
          <a:p>
            <a:pPr marL="60325">
              <a:lnSpc>
                <a:spcPct val="100000"/>
              </a:lnSpc>
              <a:spcBef>
                <a:spcPts val="805"/>
              </a:spcBef>
            </a:pPr>
            <a:r>
              <a:rPr sz="9000" b="1" spc="-37" baseline="-6018" dirty="0">
                <a:solidFill>
                  <a:srgbClr val="FBFBFB"/>
                </a:solidFill>
                <a:latin typeface="Adobe Clean Han Black"/>
                <a:cs typeface="Adobe Clean Han Black"/>
              </a:rPr>
              <a:t>$</a:t>
            </a:r>
            <a:r>
              <a:rPr sz="9000" b="1" spc="-37" baseline="-3240" dirty="0">
                <a:solidFill>
                  <a:srgbClr val="FBFBFB"/>
                </a:solidFill>
                <a:latin typeface="Adobe Clean Han Black"/>
                <a:cs typeface="Adobe Clean Han Black"/>
              </a:rPr>
              <a:t>5</a:t>
            </a:r>
            <a:r>
              <a:rPr sz="6000" b="1" spc="-25" dirty="0">
                <a:solidFill>
                  <a:srgbClr val="FBFBFB"/>
                </a:solidFill>
                <a:latin typeface="Adobe Clean Han Black"/>
                <a:cs typeface="Adobe Clean Han Black"/>
              </a:rPr>
              <a:t>0</a:t>
            </a:r>
            <a:endParaRPr sz="6000">
              <a:latin typeface="Adobe Clean Han Black"/>
              <a:cs typeface="Adobe Clean Han Black"/>
            </a:endParaRPr>
          </a:p>
          <a:p>
            <a:pPr marL="50165">
              <a:lnSpc>
                <a:spcPct val="100000"/>
              </a:lnSpc>
              <a:spcBef>
                <a:spcPts val="1205"/>
              </a:spcBef>
            </a:pPr>
            <a:r>
              <a:rPr sz="1200" b="1" spc="-10" dirty="0">
                <a:solidFill>
                  <a:srgbClr val="FBFBFB"/>
                </a:solidFill>
                <a:latin typeface="Tahoma"/>
                <a:cs typeface="Tahoma"/>
              </a:rPr>
              <a:t>Costo</a:t>
            </a:r>
            <a:r>
              <a:rPr sz="1200" b="1" spc="-25" dirty="0">
                <a:solidFill>
                  <a:srgbClr val="FBFBFB"/>
                </a:solidFill>
                <a:latin typeface="Tahoma"/>
                <a:cs typeface="Tahoma"/>
              </a:rPr>
              <a:t> </a:t>
            </a:r>
            <a:r>
              <a:rPr sz="1200" b="1" dirty="0">
                <a:solidFill>
                  <a:srgbClr val="FBFBFB"/>
                </a:solidFill>
                <a:latin typeface="Tahoma"/>
                <a:cs typeface="Tahoma"/>
              </a:rPr>
              <a:t>de</a:t>
            </a:r>
            <a:r>
              <a:rPr sz="1200" b="1" spc="-80" dirty="0">
                <a:solidFill>
                  <a:srgbClr val="FBFBFB"/>
                </a:solidFill>
                <a:latin typeface="Tahoma"/>
                <a:cs typeface="Tahoma"/>
              </a:rPr>
              <a:t> </a:t>
            </a:r>
            <a:r>
              <a:rPr sz="1200" b="1" spc="-10" dirty="0">
                <a:solidFill>
                  <a:srgbClr val="FBFBFB"/>
                </a:solidFill>
                <a:latin typeface="Tahoma"/>
                <a:cs typeface="Tahoma"/>
              </a:rPr>
              <a:t>registro</a:t>
            </a:r>
            <a:endParaRPr sz="1200">
              <a:latin typeface="Tahoma"/>
              <a:cs typeface="Tahoma"/>
            </a:endParaRPr>
          </a:p>
          <a:p>
            <a:pPr marL="43815">
              <a:lnSpc>
                <a:spcPct val="100000"/>
              </a:lnSpc>
              <a:spcBef>
                <a:spcPts val="894"/>
              </a:spcBef>
            </a:pPr>
            <a:r>
              <a:rPr sz="1200" b="1" spc="-25" dirty="0">
                <a:solidFill>
                  <a:srgbClr val="FBFBFB"/>
                </a:solidFill>
                <a:latin typeface="Tahoma"/>
                <a:cs typeface="Tahoma"/>
              </a:rPr>
              <a:t>(Debe</a:t>
            </a:r>
            <a:r>
              <a:rPr sz="1200" b="1" spc="-10" dirty="0">
                <a:solidFill>
                  <a:srgbClr val="FBFBFB"/>
                </a:solidFill>
                <a:latin typeface="Tahoma"/>
                <a:cs typeface="Tahoma"/>
              </a:rPr>
              <a:t> </a:t>
            </a:r>
            <a:r>
              <a:rPr sz="1200" b="1" spc="-20" dirty="0">
                <a:solidFill>
                  <a:srgbClr val="FBFBFB"/>
                </a:solidFill>
                <a:latin typeface="Tahoma"/>
                <a:cs typeface="Tahoma"/>
              </a:rPr>
              <a:t>pagarse</a:t>
            </a:r>
            <a:r>
              <a:rPr sz="1200" b="1" spc="-50" dirty="0">
                <a:solidFill>
                  <a:srgbClr val="FBFBFB"/>
                </a:solidFill>
                <a:latin typeface="Tahoma"/>
                <a:cs typeface="Tahoma"/>
              </a:rPr>
              <a:t> </a:t>
            </a:r>
            <a:r>
              <a:rPr sz="1200" b="1" dirty="0">
                <a:solidFill>
                  <a:srgbClr val="FBFBFB"/>
                </a:solidFill>
                <a:latin typeface="Tahoma"/>
                <a:cs typeface="Tahoma"/>
              </a:rPr>
              <a:t>al</a:t>
            </a:r>
            <a:r>
              <a:rPr sz="1200" b="1" spc="25" dirty="0">
                <a:solidFill>
                  <a:srgbClr val="FBFBFB"/>
                </a:solidFill>
                <a:latin typeface="Tahoma"/>
                <a:cs typeface="Tahoma"/>
              </a:rPr>
              <a:t> </a:t>
            </a:r>
            <a:r>
              <a:rPr sz="1200" b="1" dirty="0">
                <a:solidFill>
                  <a:srgbClr val="FBFBFB"/>
                </a:solidFill>
                <a:latin typeface="Tahoma"/>
                <a:cs typeface="Tahoma"/>
              </a:rPr>
              <a:t>momenta</a:t>
            </a:r>
            <a:r>
              <a:rPr sz="1200" b="1" spc="-15" dirty="0">
                <a:solidFill>
                  <a:srgbClr val="FBFBFB"/>
                </a:solidFill>
                <a:latin typeface="Tahoma"/>
                <a:cs typeface="Tahoma"/>
              </a:rPr>
              <a:t> </a:t>
            </a:r>
            <a:r>
              <a:rPr sz="1200" b="1" dirty="0">
                <a:solidFill>
                  <a:srgbClr val="FBFBFB"/>
                </a:solidFill>
                <a:latin typeface="Tahoma"/>
                <a:cs typeface="Tahoma"/>
              </a:rPr>
              <a:t>del</a:t>
            </a:r>
            <a:r>
              <a:rPr sz="1200" b="1" spc="5" dirty="0">
                <a:solidFill>
                  <a:srgbClr val="FBFBFB"/>
                </a:solidFill>
                <a:latin typeface="Tahoma"/>
                <a:cs typeface="Tahoma"/>
              </a:rPr>
              <a:t> </a:t>
            </a:r>
            <a:r>
              <a:rPr sz="1200" b="1" spc="-10" dirty="0">
                <a:solidFill>
                  <a:srgbClr val="FBFBFB"/>
                </a:solidFill>
                <a:latin typeface="Tahoma"/>
                <a:cs typeface="Tahoma"/>
              </a:rPr>
              <a:t>registro.</a:t>
            </a:r>
            <a:endParaRPr sz="12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5071" y="0"/>
            <a:ext cx="9863328" cy="77724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362204" y="5577713"/>
            <a:ext cx="120014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b="1" spc="-25" dirty="0">
                <a:solidFill>
                  <a:srgbClr val="202020"/>
                </a:solidFill>
                <a:latin typeface="Rosewood Std Fill"/>
                <a:cs typeface="Rosewood Std Fill"/>
              </a:rPr>
              <a:t>10</a:t>
            </a:r>
            <a:endParaRPr sz="800">
              <a:latin typeface="Rosewood Std Fill"/>
              <a:cs typeface="Rosewood Std Fill"/>
            </a:endParaRPr>
          </a:p>
        </p:txBody>
      </p:sp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1313180" y="292100"/>
            <a:ext cx="7971155" cy="5359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50" spc="80" dirty="0">
                <a:solidFill>
                  <a:srgbClr val="000000"/>
                </a:solidFill>
                <a:latin typeface="Times New Roman"/>
                <a:cs typeface="Times New Roman"/>
              </a:rPr>
              <a:t>Nuestro</a:t>
            </a:r>
            <a:r>
              <a:rPr sz="3350" spc="2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3350" spc="125" dirty="0">
                <a:solidFill>
                  <a:srgbClr val="2494BC"/>
                </a:solidFill>
                <a:latin typeface="Times New Roman"/>
                <a:cs typeface="Times New Roman"/>
              </a:rPr>
              <a:t>Proceso</a:t>
            </a:r>
            <a:r>
              <a:rPr sz="3350" spc="200" dirty="0">
                <a:solidFill>
                  <a:srgbClr val="2494BC"/>
                </a:solidFill>
                <a:latin typeface="Times New Roman"/>
                <a:cs typeface="Times New Roman"/>
              </a:rPr>
              <a:t> </a:t>
            </a:r>
            <a:r>
              <a:rPr sz="3350" dirty="0">
                <a:solidFill>
                  <a:srgbClr val="2494BC"/>
                </a:solidFill>
                <a:latin typeface="Times New Roman"/>
                <a:cs typeface="Times New Roman"/>
              </a:rPr>
              <a:t>Para</a:t>
            </a:r>
            <a:r>
              <a:rPr sz="3350" spc="175" dirty="0">
                <a:solidFill>
                  <a:srgbClr val="2494BC"/>
                </a:solidFill>
                <a:latin typeface="Times New Roman"/>
                <a:cs typeface="Times New Roman"/>
              </a:rPr>
              <a:t> </a:t>
            </a:r>
            <a:r>
              <a:rPr sz="3350" dirty="0">
                <a:solidFill>
                  <a:srgbClr val="2494BC"/>
                </a:solidFill>
                <a:latin typeface="Times New Roman"/>
                <a:cs typeface="Times New Roman"/>
              </a:rPr>
              <a:t>Pedir</a:t>
            </a:r>
            <a:r>
              <a:rPr sz="3350" spc="-40" dirty="0">
                <a:solidFill>
                  <a:srgbClr val="2494BC"/>
                </a:solidFill>
                <a:latin typeface="Times New Roman"/>
                <a:cs typeface="Times New Roman"/>
              </a:rPr>
              <a:t> </a:t>
            </a:r>
            <a:r>
              <a:rPr sz="3350" spc="50" dirty="0">
                <a:solidFill>
                  <a:srgbClr val="2494BC"/>
                </a:solidFill>
                <a:latin typeface="Times New Roman"/>
                <a:cs typeface="Times New Roman"/>
              </a:rPr>
              <a:t>un</a:t>
            </a:r>
            <a:r>
              <a:rPr sz="3350" spc="420" dirty="0">
                <a:solidFill>
                  <a:srgbClr val="2494BC"/>
                </a:solidFill>
                <a:latin typeface="Times New Roman"/>
                <a:cs typeface="Times New Roman"/>
              </a:rPr>
              <a:t> </a:t>
            </a:r>
            <a:r>
              <a:rPr sz="3350" spc="110" dirty="0">
                <a:solidFill>
                  <a:srgbClr val="2494BC"/>
                </a:solidFill>
                <a:latin typeface="Times New Roman"/>
                <a:cs typeface="Times New Roman"/>
              </a:rPr>
              <a:t>Prestamo</a:t>
            </a:r>
            <a:endParaRPr sz="335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543303" y="1194434"/>
            <a:ext cx="7073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20" dirty="0">
                <a:solidFill>
                  <a:srgbClr val="FBFBFB"/>
                </a:solidFill>
                <a:latin typeface="Tahoma"/>
                <a:cs typeface="Tahoma"/>
              </a:rPr>
              <a:t>Paso</a:t>
            </a:r>
            <a:r>
              <a:rPr sz="1200" b="1" spc="-70" dirty="0">
                <a:solidFill>
                  <a:srgbClr val="FBFBFB"/>
                </a:solidFill>
                <a:latin typeface="Tahoma"/>
                <a:cs typeface="Tahoma"/>
              </a:rPr>
              <a:t> </a:t>
            </a:r>
            <a:r>
              <a:rPr sz="1200" b="1" spc="-25" dirty="0">
                <a:solidFill>
                  <a:srgbClr val="FBFBFB"/>
                </a:solidFill>
                <a:latin typeface="Tahoma"/>
                <a:cs typeface="Tahoma"/>
              </a:rPr>
              <a:t>uno</a:t>
            </a:r>
            <a:endParaRPr sz="12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543303" y="1848865"/>
            <a:ext cx="6819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20" dirty="0">
                <a:solidFill>
                  <a:srgbClr val="FBFBFB"/>
                </a:solidFill>
                <a:latin typeface="Tahoma"/>
                <a:cs typeface="Tahoma"/>
              </a:rPr>
              <a:t>Paso</a:t>
            </a:r>
            <a:r>
              <a:rPr sz="1200" b="1" spc="-55" dirty="0">
                <a:solidFill>
                  <a:srgbClr val="FBFBFB"/>
                </a:solidFill>
                <a:latin typeface="Tahoma"/>
                <a:cs typeface="Tahoma"/>
              </a:rPr>
              <a:t> </a:t>
            </a:r>
            <a:r>
              <a:rPr sz="1200" b="1" spc="-25" dirty="0">
                <a:solidFill>
                  <a:srgbClr val="FBFBFB"/>
                </a:solidFill>
                <a:latin typeface="Tahoma"/>
                <a:cs typeface="Tahoma"/>
              </a:rPr>
              <a:t>dos</a:t>
            </a:r>
            <a:endParaRPr sz="120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543303" y="2611754"/>
            <a:ext cx="71247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30" dirty="0">
                <a:solidFill>
                  <a:srgbClr val="FBFBFB"/>
                </a:solidFill>
                <a:latin typeface="Tahoma"/>
                <a:cs typeface="Tahoma"/>
              </a:rPr>
              <a:t>Paso</a:t>
            </a:r>
            <a:r>
              <a:rPr sz="1200" b="1" spc="-55" dirty="0">
                <a:solidFill>
                  <a:srgbClr val="FBFBFB"/>
                </a:solidFill>
                <a:latin typeface="Tahoma"/>
                <a:cs typeface="Tahoma"/>
              </a:rPr>
              <a:t> </a:t>
            </a:r>
            <a:r>
              <a:rPr sz="1200" b="1" spc="-20" dirty="0">
                <a:solidFill>
                  <a:srgbClr val="FBFBFB"/>
                </a:solidFill>
                <a:latin typeface="Tahoma"/>
                <a:cs typeface="Tahoma"/>
              </a:rPr>
              <a:t>tres</a:t>
            </a:r>
            <a:endParaRPr sz="1200"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543303" y="3356864"/>
            <a:ext cx="93408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solidFill>
                  <a:srgbClr val="FBFBFB"/>
                </a:solidFill>
                <a:latin typeface="Tahoma"/>
                <a:cs typeface="Tahoma"/>
              </a:rPr>
              <a:t>Paso</a:t>
            </a:r>
            <a:r>
              <a:rPr sz="1200" b="1" spc="-80" dirty="0">
                <a:solidFill>
                  <a:srgbClr val="FBFBFB"/>
                </a:solidFill>
                <a:latin typeface="Tahoma"/>
                <a:cs typeface="Tahoma"/>
              </a:rPr>
              <a:t> </a:t>
            </a:r>
            <a:r>
              <a:rPr sz="1200" b="1" spc="-10" dirty="0">
                <a:solidFill>
                  <a:srgbClr val="FBFBFB"/>
                </a:solidFill>
                <a:latin typeface="Tahoma"/>
                <a:cs typeface="Tahoma"/>
              </a:rPr>
              <a:t>Cuatro</a:t>
            </a:r>
            <a:endParaRPr sz="120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543303" y="4188840"/>
            <a:ext cx="93408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solidFill>
                  <a:srgbClr val="FBFBFB"/>
                </a:solidFill>
                <a:latin typeface="Tahoma"/>
                <a:cs typeface="Tahoma"/>
              </a:rPr>
              <a:t>Paso</a:t>
            </a:r>
            <a:r>
              <a:rPr sz="1200" b="1" spc="-80" dirty="0">
                <a:solidFill>
                  <a:srgbClr val="FBFBFB"/>
                </a:solidFill>
                <a:latin typeface="Tahoma"/>
                <a:cs typeface="Tahoma"/>
              </a:rPr>
              <a:t> </a:t>
            </a:r>
            <a:r>
              <a:rPr sz="1200" b="1" spc="-10" dirty="0">
                <a:solidFill>
                  <a:srgbClr val="FBFBFB"/>
                </a:solidFill>
                <a:latin typeface="Tahoma"/>
                <a:cs typeface="Tahoma"/>
              </a:rPr>
              <a:t>Cuatro</a:t>
            </a:r>
            <a:endParaRPr sz="1200">
              <a:latin typeface="Tahoma"/>
              <a:cs typeface="Tahom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543303" y="4955920"/>
            <a:ext cx="71374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20" dirty="0">
                <a:solidFill>
                  <a:srgbClr val="FBFBFB"/>
                </a:solidFill>
                <a:latin typeface="Tahoma"/>
                <a:cs typeface="Tahoma"/>
              </a:rPr>
              <a:t>Paso</a:t>
            </a:r>
            <a:r>
              <a:rPr sz="1200" b="1" spc="-55" dirty="0">
                <a:solidFill>
                  <a:srgbClr val="FBFBFB"/>
                </a:solidFill>
                <a:latin typeface="Tahoma"/>
                <a:cs typeface="Tahoma"/>
              </a:rPr>
              <a:t> </a:t>
            </a:r>
            <a:r>
              <a:rPr sz="1200" b="1" spc="-20" dirty="0">
                <a:solidFill>
                  <a:srgbClr val="FBFBFB"/>
                </a:solidFill>
                <a:latin typeface="Tahoma"/>
                <a:cs typeface="Tahoma"/>
              </a:rPr>
              <a:t>Seis</a:t>
            </a:r>
            <a:endParaRPr sz="1200">
              <a:latin typeface="Tahoma"/>
              <a:cs typeface="Tahom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205859" y="1068831"/>
            <a:ext cx="564515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202020"/>
                </a:solidFill>
                <a:latin typeface="Calibri"/>
                <a:cs typeface="Calibri"/>
              </a:rPr>
              <a:t>Completar</a:t>
            </a:r>
            <a:r>
              <a:rPr sz="1200" b="1" spc="1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02020"/>
                </a:solidFill>
                <a:latin typeface="Calibri"/>
                <a:cs typeface="Calibri"/>
              </a:rPr>
              <a:t>la</a:t>
            </a:r>
            <a:r>
              <a:rPr sz="1200" b="1" spc="4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b="1" spc="-20" dirty="0">
                <a:solidFill>
                  <a:srgbClr val="202020"/>
                </a:solidFill>
                <a:latin typeface="Calibri"/>
                <a:cs typeface="Calibri"/>
              </a:rPr>
              <a:t>Gufa</a:t>
            </a:r>
            <a:r>
              <a:rPr sz="1200" b="1" spc="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02020"/>
                </a:solidFill>
                <a:latin typeface="Calibri"/>
                <a:cs typeface="Calibri"/>
              </a:rPr>
              <a:t>del</a:t>
            </a:r>
            <a:r>
              <a:rPr sz="1200" b="1" spc="-1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02020"/>
                </a:solidFill>
                <a:latin typeface="Calibri"/>
                <a:cs typeface="Calibri"/>
              </a:rPr>
              <a:t>prestamo.</a:t>
            </a:r>
            <a:r>
              <a:rPr sz="1200" b="1" spc="18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20" dirty="0">
                <a:solidFill>
                  <a:srgbClr val="202020"/>
                </a:solidFill>
                <a:latin typeface="Calibri"/>
                <a:cs typeface="Calibri"/>
              </a:rPr>
              <a:t>Nuestras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gufas</a:t>
            </a:r>
            <a:r>
              <a:rPr sz="1200" spc="-2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y</a:t>
            </a:r>
            <a:r>
              <a:rPr sz="1200" spc="3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orientaciones</a:t>
            </a:r>
            <a:r>
              <a:rPr sz="1200" spc="-3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se</a:t>
            </a:r>
            <a:r>
              <a:rPr sz="1200" spc="1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llevan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a</a:t>
            </a:r>
            <a:r>
              <a:rPr sz="1200" spc="-2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cabo</a:t>
            </a:r>
            <a:r>
              <a:rPr sz="1200" spc="-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todos</a:t>
            </a:r>
            <a:r>
              <a:rPr sz="1200" spc="1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25" dirty="0">
                <a:solidFill>
                  <a:srgbClr val="202020"/>
                </a:solidFill>
                <a:latin typeface="Calibri"/>
                <a:cs typeface="Calibri"/>
              </a:rPr>
              <a:t>los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199763" y="1273302"/>
            <a:ext cx="5835650" cy="2474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335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martes</a:t>
            </a:r>
            <a:r>
              <a:rPr sz="1200" spc="-6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a</a:t>
            </a:r>
            <a:r>
              <a:rPr sz="1200" spc="-4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las</a:t>
            </a:r>
            <a:r>
              <a:rPr sz="1200" spc="-6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9</a:t>
            </a:r>
            <a:r>
              <a:rPr sz="1200" spc="3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a,</a:t>
            </a:r>
            <a:r>
              <a:rPr sz="1200" spc="19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virtualmente.</a:t>
            </a:r>
            <a:r>
              <a:rPr sz="1200" spc="12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45" dirty="0">
                <a:solidFill>
                  <a:srgbClr val="202020"/>
                </a:solidFill>
                <a:latin typeface="Calibri"/>
                <a:cs typeface="Calibri"/>
              </a:rPr>
              <a:t>Una</a:t>
            </a:r>
            <a:r>
              <a:rPr sz="1200" spc="-2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version</a:t>
            </a:r>
            <a:r>
              <a:rPr sz="1200" spc="-4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en</a:t>
            </a:r>
            <a:r>
              <a:rPr sz="1200" spc="-5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ingles</a:t>
            </a:r>
            <a:r>
              <a:rPr sz="1200" spc="-6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tambien</a:t>
            </a:r>
            <a:r>
              <a:rPr sz="1200" spc="-3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esta</a:t>
            </a:r>
            <a:r>
              <a:rPr sz="1200" spc="4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disponible</a:t>
            </a:r>
            <a:r>
              <a:rPr sz="1200" spc="-5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en</a:t>
            </a:r>
            <a:r>
              <a:rPr sz="1200" spc="-2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lfnea.</a:t>
            </a:r>
            <a:endParaRPr sz="1200">
              <a:latin typeface="Calibri"/>
              <a:cs typeface="Calibri"/>
            </a:endParaRPr>
          </a:p>
          <a:p>
            <a:pPr marL="12700" marR="142240" indent="15240">
              <a:lnSpc>
                <a:spcPct val="112500"/>
              </a:lnSpc>
              <a:spcBef>
                <a:spcPts val="1110"/>
              </a:spcBef>
            </a:pPr>
            <a:r>
              <a:rPr sz="1200" b="1" dirty="0">
                <a:solidFill>
                  <a:srgbClr val="202020"/>
                </a:solidFill>
                <a:latin typeface="Calibri"/>
                <a:cs typeface="Calibri"/>
              </a:rPr>
              <a:t>Llenar</a:t>
            </a:r>
            <a:r>
              <a:rPr sz="1200" b="1" spc="7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02020"/>
                </a:solidFill>
                <a:latin typeface="Calibri"/>
                <a:cs typeface="Calibri"/>
              </a:rPr>
              <a:t>el</a:t>
            </a:r>
            <a:r>
              <a:rPr sz="1200" b="1" spc="2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02020"/>
                </a:solidFill>
                <a:latin typeface="Calibri"/>
                <a:cs typeface="Calibri"/>
              </a:rPr>
              <a:t>formulario</a:t>
            </a:r>
            <a:r>
              <a:rPr sz="1200" b="1" spc="2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02020"/>
                </a:solidFill>
                <a:latin typeface="Calibri"/>
                <a:cs typeface="Calibri"/>
              </a:rPr>
              <a:t>de</a:t>
            </a:r>
            <a:r>
              <a:rPr sz="1200" b="1" spc="2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02020"/>
                </a:solidFill>
                <a:latin typeface="Calibri"/>
                <a:cs typeface="Calibri"/>
              </a:rPr>
              <a:t>consulta.</a:t>
            </a:r>
            <a:r>
              <a:rPr sz="1200" b="1" spc="12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50" dirty="0">
                <a:solidFill>
                  <a:srgbClr val="202020"/>
                </a:solidFill>
                <a:latin typeface="Calibri"/>
                <a:cs typeface="Calibri"/>
              </a:rPr>
              <a:t>Este</a:t>
            </a:r>
            <a:r>
              <a:rPr sz="1200" spc="2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formulario</a:t>
            </a:r>
            <a:r>
              <a:rPr sz="1200" spc="2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incluye</a:t>
            </a:r>
            <a:r>
              <a:rPr sz="1200" spc="2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informaci6n</a:t>
            </a:r>
            <a:r>
              <a:rPr sz="1200" spc="1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personal,</a:t>
            </a:r>
            <a:r>
              <a:rPr sz="1200" spc="8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su</a:t>
            </a:r>
            <a:r>
              <a:rPr sz="1200" spc="2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negocio,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y</a:t>
            </a:r>
            <a:r>
              <a:rPr sz="1200" spc="-4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la</a:t>
            </a:r>
            <a:r>
              <a:rPr sz="1200" spc="-5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financiaci6n</a:t>
            </a:r>
            <a:r>
              <a:rPr sz="1200" spc="-4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que</a:t>
            </a:r>
            <a:r>
              <a:rPr sz="1200" spc="-3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esta</a:t>
            </a:r>
            <a:r>
              <a:rPr sz="1200" spc="2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buscando.</a:t>
            </a:r>
            <a:r>
              <a:rPr sz="1200" spc="8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Si</a:t>
            </a:r>
            <a:r>
              <a:rPr sz="1200" spc="-5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todo</a:t>
            </a:r>
            <a:r>
              <a:rPr sz="1200" spc="-4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esta</a:t>
            </a:r>
            <a:r>
              <a:rPr sz="1200" spc="5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30" dirty="0">
                <a:solidFill>
                  <a:srgbClr val="202020"/>
                </a:solidFill>
                <a:latin typeface="Calibri"/>
                <a:cs typeface="Calibri"/>
              </a:rPr>
              <a:t>listo,</a:t>
            </a:r>
            <a:r>
              <a:rPr sz="1200" spc="2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lo</a:t>
            </a:r>
            <a:r>
              <a:rPr sz="1200" spc="-1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agregaremos</a:t>
            </a:r>
            <a:r>
              <a:rPr sz="1200" spc="-2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a</a:t>
            </a:r>
            <a:r>
              <a:rPr sz="1200" spc="2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20" dirty="0">
                <a:solidFill>
                  <a:srgbClr val="202020"/>
                </a:solidFill>
                <a:latin typeface="Calibri"/>
                <a:cs typeface="Calibri"/>
              </a:rPr>
              <a:t>Lenderfit,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nuestro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sistema</a:t>
            </a:r>
            <a:r>
              <a:rPr sz="1200" spc="-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de</a:t>
            </a:r>
            <a:r>
              <a:rPr sz="1200" spc="-4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solicitud</a:t>
            </a:r>
            <a:r>
              <a:rPr sz="1200" spc="-6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en</a:t>
            </a:r>
            <a:r>
              <a:rPr sz="1200" spc="6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Ifnea.</a:t>
            </a:r>
            <a:endParaRPr sz="1200">
              <a:latin typeface="Calibri"/>
              <a:cs typeface="Calibri"/>
            </a:endParaRPr>
          </a:p>
          <a:p>
            <a:pPr marL="12700" marR="5080" indent="10160">
              <a:lnSpc>
                <a:spcPct val="112000"/>
              </a:lnSpc>
              <a:spcBef>
                <a:spcPts val="1165"/>
              </a:spcBef>
            </a:pPr>
            <a:r>
              <a:rPr sz="1200" b="1" spc="-20" dirty="0">
                <a:solidFill>
                  <a:srgbClr val="202020"/>
                </a:solidFill>
                <a:latin typeface="Calibri"/>
                <a:cs typeface="Calibri"/>
              </a:rPr>
              <a:t>Envfe</a:t>
            </a:r>
            <a:r>
              <a:rPr sz="1200" b="1" spc="-6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02020"/>
                </a:solidFill>
                <a:latin typeface="Calibri"/>
                <a:cs typeface="Calibri"/>
              </a:rPr>
              <a:t>un</a:t>
            </a:r>
            <a:r>
              <a:rPr sz="1200" b="1" spc="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02020"/>
                </a:solidFill>
                <a:latin typeface="Calibri"/>
                <a:cs typeface="Calibri"/>
              </a:rPr>
              <a:t>plan</a:t>
            </a:r>
            <a:r>
              <a:rPr sz="1200" b="1" spc="6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02020"/>
                </a:solidFill>
                <a:latin typeface="Calibri"/>
                <a:cs typeface="Calibri"/>
              </a:rPr>
              <a:t>de</a:t>
            </a:r>
            <a:r>
              <a:rPr sz="1200" b="1" spc="1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02020"/>
                </a:solidFill>
                <a:latin typeface="Calibri"/>
                <a:cs typeface="Calibri"/>
              </a:rPr>
              <a:t>negocios:</a:t>
            </a:r>
            <a:r>
              <a:rPr sz="1200" b="1" spc="14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Nos</a:t>
            </a:r>
            <a:r>
              <a:rPr sz="1200" spc="-2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20" dirty="0">
                <a:solidFill>
                  <a:srgbClr val="202020"/>
                </a:solidFill>
                <a:latin typeface="Calibri"/>
                <a:cs typeface="Calibri"/>
              </a:rPr>
              <a:t>gustarfa</a:t>
            </a:r>
            <a:r>
              <a:rPr sz="1200" spc="2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que</a:t>
            </a:r>
            <a:r>
              <a:rPr sz="1200" spc="2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20" dirty="0">
                <a:solidFill>
                  <a:srgbClr val="202020"/>
                </a:solidFill>
                <a:latin typeface="Calibri"/>
                <a:cs typeface="Calibri"/>
              </a:rPr>
              <a:t>trabaje</a:t>
            </a:r>
            <a:r>
              <a:rPr sz="1200" spc="-1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con</a:t>
            </a:r>
            <a:r>
              <a:rPr sz="1200" spc="-4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un</a:t>
            </a:r>
            <a:r>
              <a:rPr sz="1200" spc="-3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asesor</a:t>
            </a:r>
            <a:r>
              <a:rPr sz="1200" spc="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en</a:t>
            </a:r>
            <a:r>
              <a:rPr sz="1200" spc="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el</a:t>
            </a:r>
            <a:r>
              <a:rPr sz="1200" spc="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plan</a:t>
            </a:r>
            <a:r>
              <a:rPr sz="1200" spc="1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20" dirty="0">
                <a:solidFill>
                  <a:srgbClr val="202020"/>
                </a:solidFill>
                <a:latin typeface="Calibri"/>
                <a:cs typeface="Calibri"/>
              </a:rPr>
              <a:t>de</a:t>
            </a:r>
            <a:r>
              <a:rPr sz="1200" spc="-5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negocios</a:t>
            </a:r>
            <a:r>
              <a:rPr sz="1200" spc="-6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y </a:t>
            </a:r>
            <a:r>
              <a:rPr sz="1200" spc="-25" dirty="0">
                <a:solidFill>
                  <a:srgbClr val="202020"/>
                </a:solidFill>
                <a:latin typeface="Calibri"/>
                <a:cs typeface="Calibri"/>
              </a:rPr>
              <a:t>lo </a:t>
            </a:r>
            <a:r>
              <a:rPr sz="1200" spc="-30" dirty="0">
                <a:solidFill>
                  <a:srgbClr val="202020"/>
                </a:solidFill>
                <a:latin typeface="Calibri"/>
                <a:cs typeface="Calibri"/>
              </a:rPr>
              <a:t>envfe</a:t>
            </a:r>
            <a:r>
              <a:rPr sz="1200" spc="-4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antes</a:t>
            </a:r>
            <a:r>
              <a:rPr sz="1200" spc="-6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de</a:t>
            </a:r>
            <a:r>
              <a:rPr sz="1200" spc="-6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comenzar</a:t>
            </a:r>
            <a:r>
              <a:rPr sz="1200" spc="-6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con</a:t>
            </a:r>
            <a:r>
              <a:rPr sz="1200" spc="-6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la</a:t>
            </a:r>
            <a:r>
              <a:rPr sz="1200" spc="-4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mayor</a:t>
            </a:r>
            <a:r>
              <a:rPr sz="1200" spc="-1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parte</a:t>
            </a:r>
            <a:r>
              <a:rPr sz="1200" spc="-2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de</a:t>
            </a:r>
            <a:r>
              <a:rPr sz="1200" spc="-3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la</a:t>
            </a:r>
            <a:r>
              <a:rPr sz="1200" spc="-5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solicitud.</a:t>
            </a:r>
            <a:r>
              <a:rPr sz="1200" spc="10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40" dirty="0">
                <a:solidFill>
                  <a:srgbClr val="202020"/>
                </a:solidFill>
                <a:latin typeface="Calibri"/>
                <a:cs typeface="Calibri"/>
              </a:rPr>
              <a:t>Esto</a:t>
            </a:r>
            <a:r>
              <a:rPr sz="1200" spc="-3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nos</a:t>
            </a:r>
            <a:r>
              <a:rPr sz="1200" spc="-20" dirty="0">
                <a:solidFill>
                  <a:srgbClr val="202020"/>
                </a:solidFill>
                <a:latin typeface="Calibri"/>
                <a:cs typeface="Calibri"/>
              </a:rPr>
              <a:t> permitira</a:t>
            </a:r>
            <a:r>
              <a:rPr sz="1200" spc="7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ver si</a:t>
            </a:r>
            <a:r>
              <a:rPr sz="1200" spc="-5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25" dirty="0">
                <a:solidFill>
                  <a:srgbClr val="202020"/>
                </a:solidFill>
                <a:latin typeface="Calibri"/>
                <a:cs typeface="Calibri"/>
              </a:rPr>
              <a:t>es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necesario</a:t>
            </a:r>
            <a:r>
              <a:rPr sz="1200" spc="-6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realizar</a:t>
            </a:r>
            <a:r>
              <a:rPr sz="1200" spc="-5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80" dirty="0">
                <a:solidFill>
                  <a:srgbClr val="202020"/>
                </a:solidFill>
                <a:latin typeface="Calibri"/>
                <a:cs typeface="Calibri"/>
              </a:rPr>
              <a:t>algCm</a:t>
            </a:r>
            <a:r>
              <a:rPr sz="1200" spc="1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ajuste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en</a:t>
            </a:r>
            <a:r>
              <a:rPr sz="1200" spc="-4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el</a:t>
            </a:r>
            <a:r>
              <a:rPr sz="1200" spc="-2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negocio</a:t>
            </a:r>
            <a:r>
              <a:rPr sz="1200" spc="-4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antes</a:t>
            </a:r>
            <a:r>
              <a:rPr sz="1200" spc="-3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de</a:t>
            </a:r>
            <a:r>
              <a:rPr sz="1200" spc="-4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que</a:t>
            </a:r>
            <a:r>
              <a:rPr sz="1200" spc="-2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inicie</a:t>
            </a:r>
            <a:r>
              <a:rPr sz="1200" spc="-4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20" dirty="0">
                <a:solidFill>
                  <a:srgbClr val="202020"/>
                </a:solidFill>
                <a:latin typeface="Calibri"/>
                <a:cs typeface="Calibri"/>
              </a:rPr>
              <a:t>la</a:t>
            </a:r>
            <a:r>
              <a:rPr sz="1200" spc="-6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mayor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parte</a:t>
            </a:r>
            <a:r>
              <a:rPr sz="1200" spc="-3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de</a:t>
            </a:r>
            <a:r>
              <a:rPr sz="1200" spc="-3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la</a:t>
            </a:r>
            <a:r>
              <a:rPr sz="1200" spc="-3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aplicaci6n.</a:t>
            </a:r>
            <a:endParaRPr sz="1200">
              <a:latin typeface="Calibri"/>
              <a:cs typeface="Calibri"/>
            </a:endParaRPr>
          </a:p>
          <a:p>
            <a:pPr marL="12700" marR="331470" indent="10160" algn="just">
              <a:lnSpc>
                <a:spcPct val="111900"/>
              </a:lnSpc>
              <a:spcBef>
                <a:spcPts val="1035"/>
              </a:spcBef>
            </a:pPr>
            <a:r>
              <a:rPr sz="1200" b="1" dirty="0">
                <a:solidFill>
                  <a:srgbClr val="202020"/>
                </a:solidFill>
                <a:latin typeface="Calibri"/>
                <a:cs typeface="Calibri"/>
              </a:rPr>
              <a:t>Finalizar</a:t>
            </a:r>
            <a:r>
              <a:rPr sz="1200" b="1" spc="1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02020"/>
                </a:solidFill>
                <a:latin typeface="Calibri"/>
                <a:cs typeface="Calibri"/>
              </a:rPr>
              <a:t>su</a:t>
            </a:r>
            <a:r>
              <a:rPr sz="1200" b="1" spc="1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02020"/>
                </a:solidFill>
                <a:latin typeface="Calibri"/>
                <a:cs typeface="Calibri"/>
              </a:rPr>
              <a:t>solicitud.</a:t>
            </a:r>
            <a:r>
              <a:rPr sz="1200" b="1" spc="32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Se</a:t>
            </a:r>
            <a:r>
              <a:rPr sz="1200" spc="-2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enviara</a:t>
            </a:r>
            <a:r>
              <a:rPr sz="1200" spc="6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su</a:t>
            </a:r>
            <a:r>
              <a:rPr sz="1200" spc="-3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solicitud</a:t>
            </a:r>
            <a:r>
              <a:rPr sz="1200" spc="-5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a</a:t>
            </a:r>
            <a:r>
              <a:rPr sz="1200" spc="5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Lenderfit,</a:t>
            </a:r>
            <a:r>
              <a:rPr sz="1200" spc="28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y</a:t>
            </a:r>
            <a:r>
              <a:rPr sz="1200" spc="-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los</a:t>
            </a:r>
            <a:r>
              <a:rPr sz="1200" spc="-4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documentos</a:t>
            </a:r>
            <a:r>
              <a:rPr sz="1200" spc="-2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de</a:t>
            </a:r>
            <a:r>
              <a:rPr sz="1200" spc="-2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respaldo, </a:t>
            </a:r>
            <a:r>
              <a:rPr sz="1200" spc="-20" dirty="0">
                <a:solidFill>
                  <a:srgbClr val="202020"/>
                </a:solidFill>
                <a:latin typeface="Calibri"/>
                <a:cs typeface="Calibri"/>
              </a:rPr>
              <a:t>declaraciones</a:t>
            </a:r>
            <a:r>
              <a:rPr sz="1200" spc="-2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de</a:t>
            </a:r>
            <a:r>
              <a:rPr sz="1200" spc="-4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impuestos,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 informaci6n</a:t>
            </a:r>
            <a:r>
              <a:rPr sz="1200" spc="-3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20" dirty="0">
                <a:solidFill>
                  <a:srgbClr val="202020"/>
                </a:solidFill>
                <a:latin typeface="Calibri"/>
                <a:cs typeface="Calibri"/>
              </a:rPr>
              <a:t>financiera,</a:t>
            </a:r>
            <a:r>
              <a:rPr sz="1200" spc="3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plan</a:t>
            </a:r>
            <a:r>
              <a:rPr sz="1200" spc="-5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de</a:t>
            </a:r>
            <a:r>
              <a:rPr sz="1200" spc="-6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negocios,</a:t>
            </a:r>
            <a:r>
              <a:rPr sz="1200" spc="-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y</a:t>
            </a:r>
            <a:r>
              <a:rPr sz="1200" spc="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20" dirty="0">
                <a:solidFill>
                  <a:srgbClr val="202020"/>
                </a:solidFill>
                <a:latin typeface="Calibri"/>
                <a:cs typeface="Calibri"/>
              </a:rPr>
              <a:t>liquidez,</a:t>
            </a:r>
            <a:r>
              <a:rPr sz="1200" spc="2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etc.</a:t>
            </a:r>
            <a:r>
              <a:rPr sz="1200" spc="6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20" dirty="0">
                <a:solidFill>
                  <a:srgbClr val="202020"/>
                </a:solidFill>
                <a:latin typeface="Calibri"/>
                <a:cs typeface="Calibri"/>
              </a:rPr>
              <a:t>Esto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tambien</a:t>
            </a:r>
            <a:r>
              <a:rPr sz="1200" spc="-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incluira</a:t>
            </a:r>
            <a:r>
              <a:rPr sz="1200" spc="2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el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pago</a:t>
            </a:r>
            <a:r>
              <a:rPr sz="1200" spc="-6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de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solicitud</a:t>
            </a:r>
            <a:r>
              <a:rPr sz="1200" spc="-3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de</a:t>
            </a:r>
            <a:r>
              <a:rPr sz="1200" spc="1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30" dirty="0">
                <a:solidFill>
                  <a:srgbClr val="202020"/>
                </a:solidFill>
                <a:latin typeface="Calibri"/>
                <a:cs typeface="Calibri"/>
              </a:rPr>
              <a:t>$50,</a:t>
            </a:r>
            <a:r>
              <a:rPr sz="1200" spc="2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a</a:t>
            </a:r>
            <a:r>
              <a:rPr sz="1200" spc="-1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pagarse</a:t>
            </a:r>
            <a:r>
              <a:rPr sz="1200" spc="-4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con</a:t>
            </a:r>
            <a:r>
              <a:rPr sz="1200" spc="-5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cheque</a:t>
            </a:r>
            <a:r>
              <a:rPr sz="1200" spc="-3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o</a:t>
            </a:r>
            <a:r>
              <a:rPr sz="1200" spc="-5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en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 efectivo.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200397" y="3940428"/>
            <a:ext cx="5687695" cy="6394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9525" algn="just">
              <a:lnSpc>
                <a:spcPct val="111800"/>
              </a:lnSpc>
              <a:spcBef>
                <a:spcPts val="100"/>
              </a:spcBef>
            </a:pPr>
            <a:r>
              <a:rPr sz="1200" b="1" dirty="0">
                <a:solidFill>
                  <a:srgbClr val="202020"/>
                </a:solidFill>
                <a:latin typeface="Calibri"/>
                <a:cs typeface="Calibri"/>
              </a:rPr>
              <a:t>Presentar</a:t>
            </a:r>
            <a:r>
              <a:rPr sz="1200" b="1" spc="-4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02020"/>
                </a:solidFill>
                <a:latin typeface="Calibri"/>
                <a:cs typeface="Calibri"/>
              </a:rPr>
              <a:t>a</a:t>
            </a:r>
            <a:r>
              <a:rPr sz="1200" b="1" spc="8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02020"/>
                </a:solidFill>
                <a:latin typeface="Calibri"/>
                <a:cs typeface="Calibri"/>
              </a:rPr>
              <a:t>nuestro</a:t>
            </a:r>
            <a:r>
              <a:rPr sz="1200" b="1" spc="6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02020"/>
                </a:solidFill>
                <a:latin typeface="Calibri"/>
                <a:cs typeface="Calibri"/>
              </a:rPr>
              <a:t>equipo.</a:t>
            </a:r>
            <a:r>
              <a:rPr sz="1200" b="1" spc="13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30" dirty="0">
                <a:solidFill>
                  <a:srgbClr val="202020"/>
                </a:solidFill>
                <a:latin typeface="Calibri"/>
                <a:cs typeface="Calibri"/>
              </a:rPr>
              <a:t>Una</a:t>
            </a:r>
            <a:r>
              <a:rPr sz="1200" spc="-4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vez</a:t>
            </a:r>
            <a:r>
              <a:rPr sz="1200" spc="-4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que</a:t>
            </a:r>
            <a:r>
              <a:rPr sz="1200" spc="-3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su</a:t>
            </a:r>
            <a:r>
              <a:rPr sz="1200" spc="-3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solicitud</a:t>
            </a:r>
            <a:r>
              <a:rPr sz="1200" spc="-4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este</a:t>
            </a:r>
            <a:r>
              <a:rPr sz="1200" spc="1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20" dirty="0">
                <a:solidFill>
                  <a:srgbClr val="202020"/>
                </a:solidFill>
                <a:latin typeface="Calibri"/>
                <a:cs typeface="Calibri"/>
              </a:rPr>
              <a:t>completa,</a:t>
            </a:r>
            <a:r>
              <a:rPr sz="1200" spc="3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tendra</a:t>
            </a:r>
            <a:r>
              <a:rPr sz="1200" spc="4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la</a:t>
            </a:r>
            <a:r>
              <a:rPr sz="1200" spc="-2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oportunidad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de</a:t>
            </a:r>
            <a:r>
              <a:rPr sz="1200" spc="-2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presentar</a:t>
            </a:r>
            <a:r>
              <a:rPr sz="1200" spc="6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su</a:t>
            </a:r>
            <a:r>
              <a:rPr sz="1200" spc="-7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negocio</a:t>
            </a:r>
            <a:r>
              <a:rPr sz="1200" spc="-5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y</a:t>
            </a:r>
            <a:r>
              <a:rPr sz="1200" spc="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solicitud</a:t>
            </a:r>
            <a:r>
              <a:rPr sz="1200" spc="-4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de</a:t>
            </a:r>
            <a:r>
              <a:rPr sz="1200" spc="-20" dirty="0">
                <a:solidFill>
                  <a:srgbClr val="202020"/>
                </a:solidFill>
                <a:latin typeface="Calibri"/>
                <a:cs typeface="Calibri"/>
              </a:rPr>
              <a:t> financiamiento</a:t>
            </a:r>
            <a:r>
              <a:rPr sz="1200" spc="-1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a</a:t>
            </a:r>
            <a:r>
              <a:rPr sz="1200" spc="-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nuestro</a:t>
            </a:r>
            <a:r>
              <a:rPr sz="1200" spc="-5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equipo.</a:t>
            </a:r>
            <a:r>
              <a:rPr sz="1200" spc="13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25" dirty="0">
                <a:solidFill>
                  <a:srgbClr val="202020"/>
                </a:solidFill>
                <a:latin typeface="Calibri"/>
                <a:cs typeface="Calibri"/>
              </a:rPr>
              <a:t>Fijaremos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una</a:t>
            </a:r>
            <a:r>
              <a:rPr sz="1200" spc="-4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fecha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para</a:t>
            </a:r>
            <a:r>
              <a:rPr sz="1200" spc="-4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que</a:t>
            </a:r>
            <a:r>
              <a:rPr sz="1200" spc="-4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usted</a:t>
            </a:r>
            <a:r>
              <a:rPr sz="1200" spc="1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explique</a:t>
            </a:r>
            <a:r>
              <a:rPr sz="1200" spc="-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dicho</a:t>
            </a:r>
            <a:r>
              <a:rPr sz="1200" spc="-2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negocio</a:t>
            </a:r>
            <a:r>
              <a:rPr sz="1200" spc="-5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de</a:t>
            </a:r>
            <a:r>
              <a:rPr sz="1200" spc="-2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forma</a:t>
            </a:r>
            <a:r>
              <a:rPr sz="1200" spc="-3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virtual</a:t>
            </a:r>
            <a:r>
              <a:rPr sz="1200" spc="1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a</a:t>
            </a:r>
            <a:r>
              <a:rPr sz="1200" spc="-6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traves</a:t>
            </a:r>
            <a:r>
              <a:rPr sz="1200" spc="-4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de</a:t>
            </a:r>
            <a:r>
              <a:rPr sz="1200" spc="-2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Zoom.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199890" y="4707509"/>
            <a:ext cx="5753100" cy="6394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4445">
              <a:lnSpc>
                <a:spcPct val="111800"/>
              </a:lnSpc>
              <a:spcBef>
                <a:spcPts val="100"/>
              </a:spcBef>
            </a:pPr>
            <a:r>
              <a:rPr sz="1200" b="1" spc="-35" dirty="0">
                <a:solidFill>
                  <a:srgbClr val="202020"/>
                </a:solidFill>
                <a:latin typeface="Calibri"/>
                <a:cs typeface="Calibri"/>
              </a:rPr>
              <a:t>Sf</a:t>
            </a:r>
            <a:r>
              <a:rPr sz="1200" b="1" spc="-2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02020"/>
                </a:solidFill>
                <a:latin typeface="Calibri"/>
                <a:cs typeface="Calibri"/>
              </a:rPr>
              <a:t>se</a:t>
            </a:r>
            <a:r>
              <a:rPr sz="1200" b="1" spc="-3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02020"/>
                </a:solidFill>
                <a:latin typeface="Calibri"/>
                <a:cs typeface="Calibri"/>
              </a:rPr>
              <a:t>aprueba.</a:t>
            </a:r>
            <a:r>
              <a:rPr sz="1200" b="1" spc="10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25" dirty="0">
                <a:solidFill>
                  <a:srgbClr val="202020"/>
                </a:solidFill>
                <a:latin typeface="Calibri"/>
                <a:cs typeface="Calibri"/>
              </a:rPr>
              <a:t>Normalmente,</a:t>
            </a:r>
            <a:r>
              <a:rPr sz="1200" spc="5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su</a:t>
            </a:r>
            <a:r>
              <a:rPr sz="1200" spc="-3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prestamo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 sera</a:t>
            </a:r>
            <a:r>
              <a:rPr sz="1200" spc="4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finalizado</a:t>
            </a:r>
            <a:r>
              <a:rPr sz="1200" spc="-2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en</a:t>
            </a:r>
            <a:r>
              <a:rPr sz="1200" spc="3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aproximadamente</a:t>
            </a:r>
            <a:r>
              <a:rPr sz="1200" spc="3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una</a:t>
            </a:r>
            <a:r>
              <a:rPr sz="1200" spc="-3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semana. </a:t>
            </a:r>
            <a:r>
              <a:rPr sz="1200" spc="-25" dirty="0">
                <a:solidFill>
                  <a:srgbClr val="202020"/>
                </a:solidFill>
                <a:latin typeface="Calibri"/>
                <a:cs typeface="Calibri"/>
              </a:rPr>
              <a:t>Posteriormente,</a:t>
            </a:r>
            <a:r>
              <a:rPr sz="1200" spc="4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enviara</a:t>
            </a:r>
            <a:r>
              <a:rPr sz="1200" spc="7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los</a:t>
            </a:r>
            <a:r>
              <a:rPr sz="1200" spc="-5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documentos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de</a:t>
            </a:r>
            <a:r>
              <a:rPr sz="1200" spc="1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20" dirty="0">
                <a:solidFill>
                  <a:srgbClr val="202020"/>
                </a:solidFill>
                <a:latin typeface="Calibri"/>
                <a:cs typeface="Calibri"/>
              </a:rPr>
              <a:t>cierre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 de</a:t>
            </a:r>
            <a:r>
              <a:rPr sz="1200" spc="-3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operaci6n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 del</a:t>
            </a:r>
            <a:r>
              <a:rPr sz="1200" spc="-3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prestamo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25" dirty="0">
                <a:solidFill>
                  <a:srgbClr val="202020"/>
                </a:solidFill>
                <a:latin typeface="Calibri"/>
                <a:cs typeface="Calibri"/>
              </a:rPr>
              <a:t>que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necesitaremos</a:t>
            </a:r>
            <a:r>
              <a:rPr sz="1200" spc="-4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para</a:t>
            </a:r>
            <a:r>
              <a:rPr sz="1200" spc="1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obtener</a:t>
            </a:r>
            <a:r>
              <a:rPr sz="1200" spc="5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202020"/>
                </a:solidFill>
                <a:latin typeface="Calibri"/>
                <a:cs typeface="Calibri"/>
              </a:rPr>
              <a:t>sus</a:t>
            </a:r>
            <a:r>
              <a:rPr sz="1200" spc="-3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202020"/>
                </a:solidFill>
                <a:latin typeface="Calibri"/>
                <a:cs typeface="Calibri"/>
              </a:rPr>
              <a:t>fondos.</a:t>
            </a:r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95071" y="0"/>
            <a:ext cx="9863455" cy="7772400"/>
            <a:chOff x="195071" y="0"/>
            <a:chExt cx="9863455" cy="77724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95071" y="0"/>
              <a:ext cx="9863328" cy="77724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73951" y="1170432"/>
              <a:ext cx="3572257" cy="1914144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353822" y="5590413"/>
            <a:ext cx="123189" cy="132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b="1" spc="-25" dirty="0">
                <a:solidFill>
                  <a:srgbClr val="202020"/>
                </a:solidFill>
                <a:latin typeface="Arial"/>
                <a:cs typeface="Arial"/>
              </a:rPr>
              <a:t>11</a:t>
            </a:r>
            <a:endParaRPr sz="700">
              <a:latin typeface="Arial"/>
              <a:cs typeface="Arial"/>
            </a:endParaRPr>
          </a:p>
        </p:txBody>
      </p: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961136" y="349631"/>
            <a:ext cx="2496185" cy="862330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12700" marR="5080" indent="43815">
              <a:lnSpc>
                <a:spcPts val="2990"/>
              </a:lnSpc>
              <a:spcBef>
                <a:spcPts val="705"/>
              </a:spcBef>
            </a:pPr>
            <a:r>
              <a:rPr spc="210" dirty="0">
                <a:solidFill>
                  <a:srgbClr val="000000"/>
                </a:solidFill>
                <a:latin typeface="Tahoma"/>
                <a:cs typeface="Tahoma"/>
              </a:rPr>
              <a:t>Elproceso </a:t>
            </a:r>
            <a:r>
              <a:rPr spc="215" dirty="0">
                <a:solidFill>
                  <a:srgbClr val="2393BB"/>
                </a:solidFill>
                <a:latin typeface="Tahoma"/>
                <a:cs typeface="Tahoma"/>
              </a:rPr>
              <a:t>de</a:t>
            </a:r>
            <a:r>
              <a:rPr spc="150" dirty="0">
                <a:solidFill>
                  <a:srgbClr val="2393BB"/>
                </a:solidFill>
                <a:latin typeface="Tahoma"/>
                <a:cs typeface="Tahoma"/>
              </a:rPr>
              <a:t> </a:t>
            </a:r>
            <a:r>
              <a:rPr spc="120" dirty="0">
                <a:solidFill>
                  <a:srgbClr val="2393BB"/>
                </a:solidFill>
                <a:latin typeface="Tahoma"/>
                <a:cs typeface="Tahoma"/>
              </a:rPr>
              <a:t>Solicitud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977900" y="1657730"/>
            <a:ext cx="9003665" cy="37776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1590">
              <a:lnSpc>
                <a:spcPct val="100000"/>
              </a:lnSpc>
              <a:spcBef>
                <a:spcPts val="100"/>
              </a:spcBef>
            </a:pPr>
            <a:r>
              <a:rPr sz="1350" b="1" spc="-25" dirty="0">
                <a:solidFill>
                  <a:srgbClr val="202020"/>
                </a:solidFill>
                <a:latin typeface="Tahoma"/>
                <a:cs typeface="Tahoma"/>
              </a:rPr>
              <a:t>Para</a:t>
            </a:r>
            <a:r>
              <a:rPr sz="1350" b="1" spc="-30" dirty="0">
                <a:solidFill>
                  <a:srgbClr val="202020"/>
                </a:solidFill>
                <a:latin typeface="Tahoma"/>
                <a:cs typeface="Tahoma"/>
              </a:rPr>
              <a:t> </a:t>
            </a:r>
            <a:r>
              <a:rPr sz="1350" b="1" dirty="0">
                <a:solidFill>
                  <a:srgbClr val="202020"/>
                </a:solidFill>
                <a:latin typeface="Tahoma"/>
                <a:cs typeface="Tahoma"/>
              </a:rPr>
              <a:t>un</a:t>
            </a:r>
            <a:r>
              <a:rPr sz="1350" b="1" spc="90" dirty="0">
                <a:solidFill>
                  <a:srgbClr val="202020"/>
                </a:solidFill>
                <a:latin typeface="Tahoma"/>
                <a:cs typeface="Tahoma"/>
              </a:rPr>
              <a:t> </a:t>
            </a:r>
            <a:r>
              <a:rPr sz="1350" b="1" dirty="0">
                <a:solidFill>
                  <a:srgbClr val="202020"/>
                </a:solidFill>
                <a:latin typeface="Tahoma"/>
                <a:cs typeface="Tahoma"/>
              </a:rPr>
              <a:t>nuevo</a:t>
            </a:r>
            <a:r>
              <a:rPr sz="1350" b="1" spc="-20" dirty="0">
                <a:solidFill>
                  <a:srgbClr val="202020"/>
                </a:solidFill>
                <a:latin typeface="Tahoma"/>
                <a:cs typeface="Tahoma"/>
              </a:rPr>
              <a:t> </a:t>
            </a:r>
            <a:r>
              <a:rPr sz="1350" b="1" spc="-10" dirty="0">
                <a:solidFill>
                  <a:srgbClr val="202020"/>
                </a:solidFill>
                <a:latin typeface="Tahoma"/>
                <a:cs typeface="Tahoma"/>
              </a:rPr>
              <a:t>negocio:</a:t>
            </a:r>
            <a:endParaRPr sz="1350">
              <a:latin typeface="Tahoma"/>
              <a:cs typeface="Tahoma"/>
            </a:endParaRPr>
          </a:p>
          <a:p>
            <a:pPr marL="245745" marR="4243070" indent="-233679">
              <a:lnSpc>
                <a:spcPct val="136300"/>
              </a:lnSpc>
              <a:spcBef>
                <a:spcPts val="835"/>
              </a:spcBef>
              <a:buChar char="□"/>
              <a:tabLst>
                <a:tab pos="245745" algn="l"/>
                <a:tab pos="262255" algn="l"/>
              </a:tabLst>
            </a:pPr>
            <a:r>
              <a:rPr sz="1500" dirty="0">
                <a:solidFill>
                  <a:srgbClr val="1F1F1F"/>
                </a:solidFill>
                <a:latin typeface="Times New Roman"/>
                <a:cs typeface="Times New Roman"/>
              </a:rPr>
              <a:t>	</a:t>
            </a:r>
            <a:r>
              <a:rPr sz="1250" i="1" spc="-85" dirty="0">
                <a:solidFill>
                  <a:srgbClr val="1F1F1F"/>
                </a:solidFill>
                <a:latin typeface="Verdana"/>
                <a:cs typeface="Verdana"/>
              </a:rPr>
              <a:t>Preparar</a:t>
            </a:r>
            <a:r>
              <a:rPr sz="1250" i="1" spc="-6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45" dirty="0">
                <a:solidFill>
                  <a:srgbClr val="1F1F1F"/>
                </a:solidFill>
                <a:latin typeface="Verdana"/>
                <a:cs typeface="Verdana"/>
              </a:rPr>
              <a:t>un</a:t>
            </a:r>
            <a:r>
              <a:rPr sz="1250" i="1" spc="-10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80" dirty="0">
                <a:solidFill>
                  <a:srgbClr val="1F1F1F"/>
                </a:solidFill>
                <a:latin typeface="Verdana"/>
                <a:cs typeface="Verdana"/>
              </a:rPr>
              <a:t>plan </a:t>
            </a:r>
            <a:r>
              <a:rPr sz="1250" i="1" spc="-60" dirty="0">
                <a:solidFill>
                  <a:srgbClr val="1F1F1F"/>
                </a:solidFill>
                <a:latin typeface="Verdana"/>
                <a:cs typeface="Verdana"/>
              </a:rPr>
              <a:t>de</a:t>
            </a:r>
            <a:r>
              <a:rPr sz="1250" i="1" spc="-10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60" dirty="0">
                <a:solidFill>
                  <a:srgbClr val="1F1F1F"/>
                </a:solidFill>
                <a:latin typeface="Verdana"/>
                <a:cs typeface="Verdana"/>
              </a:rPr>
              <a:t>negocios</a:t>
            </a:r>
            <a:r>
              <a:rPr sz="1250" i="1" spc="-5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185" dirty="0">
                <a:solidFill>
                  <a:srgbClr val="1F1F1F"/>
                </a:solidFill>
                <a:latin typeface="Verdana"/>
                <a:cs typeface="Verdana"/>
              </a:rPr>
              <a:t>y</a:t>
            </a:r>
            <a:r>
              <a:rPr sz="1250" i="1" spc="-10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85" dirty="0">
                <a:solidFill>
                  <a:srgbClr val="1F1F1F"/>
                </a:solidFill>
                <a:latin typeface="Verdana"/>
                <a:cs typeface="Verdana"/>
              </a:rPr>
              <a:t>una</a:t>
            </a:r>
            <a:r>
              <a:rPr sz="1250" i="1" spc="-14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80" dirty="0">
                <a:solidFill>
                  <a:srgbClr val="1F1F1F"/>
                </a:solidFill>
                <a:latin typeface="Verdana"/>
                <a:cs typeface="Verdana"/>
              </a:rPr>
              <a:t>proyecci6n</a:t>
            </a:r>
            <a:r>
              <a:rPr sz="1250" i="1" spc="-10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65" dirty="0">
                <a:solidFill>
                  <a:srgbClr val="1F1F1F"/>
                </a:solidFill>
                <a:latin typeface="Verdana"/>
                <a:cs typeface="Verdana"/>
              </a:rPr>
              <a:t>de</a:t>
            </a:r>
            <a:r>
              <a:rPr sz="1250" i="1" spc="-12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60" dirty="0">
                <a:solidFill>
                  <a:srgbClr val="1F1F1F"/>
                </a:solidFill>
                <a:latin typeface="Verdana"/>
                <a:cs typeface="Verdana"/>
              </a:rPr>
              <a:t>liquidez</a:t>
            </a:r>
            <a:r>
              <a:rPr sz="1250" i="1" spc="-105" dirty="0">
                <a:solidFill>
                  <a:srgbClr val="1F1F1F"/>
                </a:solidFill>
                <a:latin typeface="Verdana"/>
                <a:cs typeface="Verdana"/>
              </a:rPr>
              <a:t> a </a:t>
            </a:r>
            <a:r>
              <a:rPr sz="1250" i="1" spc="-25" dirty="0">
                <a:solidFill>
                  <a:srgbClr val="1F1F1F"/>
                </a:solidFill>
                <a:latin typeface="Verdana"/>
                <a:cs typeface="Verdana"/>
              </a:rPr>
              <a:t>12 </a:t>
            </a:r>
            <a:r>
              <a:rPr sz="1250" i="1" spc="-110" dirty="0">
                <a:solidFill>
                  <a:srgbClr val="1F1F1F"/>
                </a:solidFill>
                <a:latin typeface="Verdana"/>
                <a:cs typeface="Verdana"/>
              </a:rPr>
              <a:t>meses</a:t>
            </a:r>
            <a:r>
              <a:rPr sz="1250" i="1" spc="-1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70" dirty="0">
                <a:solidFill>
                  <a:srgbClr val="1F1F1F"/>
                </a:solidFill>
                <a:latin typeface="Verdana"/>
                <a:cs typeface="Verdana"/>
              </a:rPr>
              <a:t>utilizando</a:t>
            </a:r>
            <a:r>
              <a:rPr sz="1250" i="1" spc="-8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65" dirty="0">
                <a:solidFill>
                  <a:srgbClr val="1F1F1F"/>
                </a:solidFill>
                <a:latin typeface="Verdana"/>
                <a:cs typeface="Verdana"/>
              </a:rPr>
              <a:t>nuestras</a:t>
            </a:r>
            <a:r>
              <a:rPr sz="1250" i="1" spc="-11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65" dirty="0">
                <a:solidFill>
                  <a:srgbClr val="1F1F1F"/>
                </a:solidFill>
                <a:latin typeface="Verdana"/>
                <a:cs typeface="Verdana"/>
              </a:rPr>
              <a:t>plantillas</a:t>
            </a:r>
            <a:r>
              <a:rPr sz="1250" i="1" spc="-13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55" dirty="0">
                <a:solidFill>
                  <a:srgbClr val="1F1F1F"/>
                </a:solidFill>
                <a:latin typeface="Verdana"/>
                <a:cs typeface="Verdana"/>
              </a:rPr>
              <a:t>que</a:t>
            </a:r>
            <a:r>
              <a:rPr sz="1250" i="1" spc="-8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95" dirty="0">
                <a:solidFill>
                  <a:srgbClr val="1F1F1F"/>
                </a:solidFill>
                <a:latin typeface="Verdana"/>
                <a:cs typeface="Verdana"/>
              </a:rPr>
              <a:t>se</a:t>
            </a:r>
            <a:r>
              <a:rPr sz="1250" i="1" spc="-8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10" dirty="0">
                <a:solidFill>
                  <a:srgbClr val="1F1F1F"/>
                </a:solidFill>
                <a:latin typeface="Verdana"/>
                <a:cs typeface="Verdana"/>
              </a:rPr>
              <a:t>proporcionaran.</a:t>
            </a:r>
            <a:endParaRPr sz="1250">
              <a:latin typeface="Verdana"/>
              <a:cs typeface="Verdana"/>
            </a:endParaRPr>
          </a:p>
          <a:p>
            <a:pPr marL="245745" marR="4472305" indent="-233679">
              <a:lnSpc>
                <a:spcPct val="135800"/>
              </a:lnSpc>
              <a:spcBef>
                <a:spcPts val="254"/>
              </a:spcBef>
              <a:buChar char="□"/>
              <a:tabLst>
                <a:tab pos="245745" algn="l"/>
                <a:tab pos="262255" algn="l"/>
              </a:tabLst>
            </a:pPr>
            <a:r>
              <a:rPr sz="1500" dirty="0">
                <a:solidFill>
                  <a:srgbClr val="1F1F1F"/>
                </a:solidFill>
                <a:latin typeface="Times New Roman"/>
                <a:cs typeface="Times New Roman"/>
              </a:rPr>
              <a:t>	</a:t>
            </a:r>
            <a:r>
              <a:rPr sz="1250" i="1" spc="-70" dirty="0">
                <a:solidFill>
                  <a:srgbClr val="1F1F1F"/>
                </a:solidFill>
                <a:latin typeface="Verdana"/>
                <a:cs typeface="Verdana"/>
              </a:rPr>
              <a:t>Presentar</a:t>
            </a:r>
            <a:r>
              <a:rPr sz="1250" i="1" spc="-14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70" dirty="0">
                <a:solidFill>
                  <a:srgbClr val="1F1F1F"/>
                </a:solidFill>
                <a:latin typeface="Verdana"/>
                <a:cs typeface="Verdana"/>
              </a:rPr>
              <a:t>los</a:t>
            </a:r>
            <a:r>
              <a:rPr sz="1250" i="1" spc="-11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55" dirty="0">
                <a:solidFill>
                  <a:srgbClr val="1F1F1F"/>
                </a:solidFill>
                <a:latin typeface="Verdana"/>
                <a:cs typeface="Verdana"/>
              </a:rPr>
              <a:t>ultimas</a:t>
            </a:r>
            <a:r>
              <a:rPr sz="1250" i="1" spc="-11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200" dirty="0">
                <a:solidFill>
                  <a:srgbClr val="1F1F1F"/>
                </a:solidFill>
                <a:latin typeface="Verdana"/>
                <a:cs typeface="Verdana"/>
              </a:rPr>
              <a:t>3</a:t>
            </a:r>
            <a:r>
              <a:rPr sz="1250" i="1" spc="-10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75" dirty="0">
                <a:solidFill>
                  <a:srgbClr val="1F1F1F"/>
                </a:solidFill>
                <a:latin typeface="Verdana"/>
                <a:cs typeface="Verdana"/>
              </a:rPr>
              <a:t>anos</a:t>
            </a:r>
            <a:r>
              <a:rPr sz="1250" i="1" spc="-12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60" dirty="0">
                <a:solidFill>
                  <a:srgbClr val="1F1F1F"/>
                </a:solidFill>
                <a:latin typeface="Verdana"/>
                <a:cs typeface="Verdana"/>
              </a:rPr>
              <a:t>de</a:t>
            </a:r>
            <a:r>
              <a:rPr sz="1250" i="1" spc="-9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65" dirty="0">
                <a:solidFill>
                  <a:srgbClr val="1F1F1F"/>
                </a:solidFill>
                <a:latin typeface="Verdana"/>
                <a:cs typeface="Verdana"/>
              </a:rPr>
              <a:t>declaraciones</a:t>
            </a:r>
            <a:r>
              <a:rPr sz="1250" i="1" spc="3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65" dirty="0">
                <a:solidFill>
                  <a:srgbClr val="1F1F1F"/>
                </a:solidFill>
                <a:latin typeface="Verdana"/>
                <a:cs typeface="Verdana"/>
              </a:rPr>
              <a:t>de</a:t>
            </a:r>
            <a:r>
              <a:rPr sz="1250" i="1" spc="-13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50" dirty="0">
                <a:solidFill>
                  <a:srgbClr val="1F1F1F"/>
                </a:solidFill>
                <a:latin typeface="Verdana"/>
                <a:cs typeface="Verdana"/>
              </a:rPr>
              <a:t>impuestos </a:t>
            </a:r>
            <a:r>
              <a:rPr sz="1250" i="1" spc="-10" dirty="0">
                <a:solidFill>
                  <a:srgbClr val="1F1F1F"/>
                </a:solidFill>
                <a:latin typeface="Verdana"/>
                <a:cs typeface="Verdana"/>
              </a:rPr>
              <a:t>personales.</a:t>
            </a:r>
            <a:endParaRPr sz="1250">
              <a:latin typeface="Verdana"/>
              <a:cs typeface="Verdana"/>
            </a:endParaRPr>
          </a:p>
          <a:p>
            <a:pPr marL="245745" marR="3959225" indent="-233679">
              <a:lnSpc>
                <a:spcPct val="132200"/>
              </a:lnSpc>
              <a:spcBef>
                <a:spcPts val="395"/>
              </a:spcBef>
              <a:buChar char="□"/>
              <a:tabLst>
                <a:tab pos="245745" algn="l"/>
                <a:tab pos="262255" algn="l"/>
              </a:tabLst>
            </a:pPr>
            <a:r>
              <a:rPr sz="1500" dirty="0">
                <a:solidFill>
                  <a:srgbClr val="1F1F1F"/>
                </a:solidFill>
                <a:latin typeface="Times New Roman"/>
                <a:cs typeface="Times New Roman"/>
              </a:rPr>
              <a:t>	</a:t>
            </a:r>
            <a:r>
              <a:rPr sz="1250" i="1" spc="-85" dirty="0">
                <a:solidFill>
                  <a:srgbClr val="1F1F1F"/>
                </a:solidFill>
                <a:latin typeface="Verdana"/>
                <a:cs typeface="Verdana"/>
              </a:rPr>
              <a:t>Enviar</a:t>
            </a:r>
            <a:r>
              <a:rPr sz="1250" i="1" spc="-16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70" dirty="0">
                <a:solidFill>
                  <a:srgbClr val="1F1F1F"/>
                </a:solidFill>
                <a:latin typeface="Verdana"/>
                <a:cs typeface="Verdana"/>
              </a:rPr>
              <a:t>los</a:t>
            </a:r>
            <a:r>
              <a:rPr sz="1250" i="1" spc="-10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80" dirty="0">
                <a:solidFill>
                  <a:srgbClr val="1F1F1F"/>
                </a:solidFill>
                <a:latin typeface="Verdana"/>
                <a:cs typeface="Verdana"/>
              </a:rPr>
              <a:t>estados</a:t>
            </a:r>
            <a:r>
              <a:rPr sz="1250" i="1" spc="-1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60" dirty="0">
                <a:solidFill>
                  <a:srgbClr val="1F1F1F"/>
                </a:solidFill>
                <a:latin typeface="Verdana"/>
                <a:cs typeface="Verdana"/>
              </a:rPr>
              <a:t>de</a:t>
            </a:r>
            <a:r>
              <a:rPr sz="1250" i="1" spc="-10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65" dirty="0">
                <a:solidFill>
                  <a:srgbClr val="1F1F1F"/>
                </a:solidFill>
                <a:latin typeface="Verdana"/>
                <a:cs typeface="Verdana"/>
              </a:rPr>
              <a:t>cuenta</a:t>
            </a:r>
            <a:r>
              <a:rPr sz="1250" i="1" spc="-10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60" dirty="0">
                <a:solidFill>
                  <a:srgbClr val="1F1F1F"/>
                </a:solidFill>
                <a:latin typeface="Verdana"/>
                <a:cs typeface="Verdana"/>
              </a:rPr>
              <a:t>de</a:t>
            </a:r>
            <a:r>
              <a:rPr sz="1250" i="1" spc="-10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80" dirty="0">
                <a:solidFill>
                  <a:srgbClr val="1F1F1F"/>
                </a:solidFill>
                <a:latin typeface="Verdana"/>
                <a:cs typeface="Verdana"/>
              </a:rPr>
              <a:t>cheques</a:t>
            </a:r>
            <a:r>
              <a:rPr sz="1250" i="1" spc="-11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65" dirty="0">
                <a:solidFill>
                  <a:srgbClr val="1F1F1F"/>
                </a:solidFill>
                <a:latin typeface="Verdana"/>
                <a:cs typeface="Verdana"/>
              </a:rPr>
              <a:t>personales</a:t>
            </a:r>
            <a:r>
              <a:rPr sz="1250" i="1" spc="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65" dirty="0">
                <a:solidFill>
                  <a:srgbClr val="1F1F1F"/>
                </a:solidFill>
                <a:latin typeface="Verdana"/>
                <a:cs typeface="Verdana"/>
              </a:rPr>
              <a:t>de</a:t>
            </a:r>
            <a:r>
              <a:rPr sz="1250" i="1" spc="-114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40" dirty="0">
                <a:solidFill>
                  <a:srgbClr val="1F1F1F"/>
                </a:solidFill>
                <a:latin typeface="Verdana"/>
                <a:cs typeface="Verdana"/>
              </a:rPr>
              <a:t>los</a:t>
            </a:r>
            <a:r>
              <a:rPr sz="1250" i="1" spc="-10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10" dirty="0">
                <a:solidFill>
                  <a:srgbClr val="1F1F1F"/>
                </a:solidFill>
                <a:latin typeface="Verdana"/>
                <a:cs typeface="Verdana"/>
              </a:rPr>
              <a:t>ultimas </a:t>
            </a:r>
            <a:r>
              <a:rPr sz="1250" i="1" spc="-200" dirty="0">
                <a:solidFill>
                  <a:srgbClr val="1F1F1F"/>
                </a:solidFill>
                <a:latin typeface="Verdana"/>
                <a:cs typeface="Verdana"/>
              </a:rPr>
              <a:t>3</a:t>
            </a:r>
            <a:r>
              <a:rPr sz="1250" i="1" spc="-5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10" dirty="0">
                <a:solidFill>
                  <a:srgbClr val="1F1F1F"/>
                </a:solidFill>
                <a:latin typeface="Verdana"/>
                <a:cs typeface="Verdana"/>
              </a:rPr>
              <a:t>meses.</a:t>
            </a:r>
            <a:endParaRPr sz="1250">
              <a:latin typeface="Verdana"/>
              <a:cs typeface="Verdana"/>
            </a:endParaRPr>
          </a:p>
          <a:p>
            <a:pPr marL="262255" indent="-249554">
              <a:lnSpc>
                <a:spcPct val="100000"/>
              </a:lnSpc>
              <a:spcBef>
                <a:spcPts val="995"/>
              </a:spcBef>
              <a:buSzPct val="120000"/>
              <a:buFont typeface="Times New Roman"/>
              <a:buChar char="□"/>
              <a:tabLst>
                <a:tab pos="262255" algn="l"/>
              </a:tabLst>
            </a:pPr>
            <a:r>
              <a:rPr sz="1250" i="1" spc="-75" dirty="0">
                <a:solidFill>
                  <a:srgbClr val="1F1F1F"/>
                </a:solidFill>
                <a:latin typeface="Verdana"/>
                <a:cs typeface="Verdana"/>
              </a:rPr>
              <a:t>Presentar</a:t>
            </a:r>
            <a:r>
              <a:rPr sz="1250" i="1" spc="-3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70" dirty="0">
                <a:solidFill>
                  <a:srgbClr val="1F1F1F"/>
                </a:solidFill>
                <a:latin typeface="Verdana"/>
                <a:cs typeface="Verdana"/>
              </a:rPr>
              <a:t>documentos</a:t>
            </a:r>
            <a:r>
              <a:rPr sz="1250" i="1" spc="-10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75" dirty="0">
                <a:solidFill>
                  <a:srgbClr val="1F1F1F"/>
                </a:solidFill>
                <a:latin typeface="Verdana"/>
                <a:cs typeface="Verdana"/>
              </a:rPr>
              <a:t>de</a:t>
            </a:r>
            <a:r>
              <a:rPr sz="1250" i="1" spc="-13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60" dirty="0">
                <a:solidFill>
                  <a:srgbClr val="1F1F1F"/>
                </a:solidFill>
                <a:latin typeface="Verdana"/>
                <a:cs typeface="Verdana"/>
              </a:rPr>
              <a:t>incorporaci6n</a:t>
            </a:r>
            <a:r>
              <a:rPr sz="1250" i="1" spc="-10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65" dirty="0">
                <a:solidFill>
                  <a:srgbClr val="1F1F1F"/>
                </a:solidFill>
                <a:latin typeface="Verdana"/>
                <a:cs typeface="Verdana"/>
              </a:rPr>
              <a:t>de</a:t>
            </a:r>
            <a:r>
              <a:rPr sz="1250" i="1" spc="-10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90" dirty="0">
                <a:solidFill>
                  <a:srgbClr val="1F1F1F"/>
                </a:solidFill>
                <a:latin typeface="Verdana"/>
                <a:cs typeface="Verdana"/>
              </a:rPr>
              <a:t>su</a:t>
            </a:r>
            <a:r>
              <a:rPr sz="1250" i="1" spc="-17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10" dirty="0">
                <a:solidFill>
                  <a:srgbClr val="1F1F1F"/>
                </a:solidFill>
                <a:latin typeface="Verdana"/>
                <a:cs typeface="Verdana"/>
              </a:rPr>
              <a:t>empresa.</a:t>
            </a:r>
            <a:endParaRPr sz="1250">
              <a:latin typeface="Verdana"/>
              <a:cs typeface="Verdana"/>
            </a:endParaRPr>
          </a:p>
          <a:p>
            <a:pPr marL="245745" marR="35560" indent="-233679">
              <a:lnSpc>
                <a:spcPct val="134500"/>
              </a:lnSpc>
              <a:spcBef>
                <a:spcPts val="525"/>
              </a:spcBef>
              <a:buChar char="□"/>
              <a:tabLst>
                <a:tab pos="245745" algn="l"/>
                <a:tab pos="262255" algn="l"/>
              </a:tabLst>
            </a:pPr>
            <a:r>
              <a:rPr sz="1500" dirty="0">
                <a:solidFill>
                  <a:srgbClr val="1F1F1F"/>
                </a:solidFill>
                <a:latin typeface="Times New Roman"/>
                <a:cs typeface="Times New Roman"/>
              </a:rPr>
              <a:t>	</a:t>
            </a:r>
            <a:r>
              <a:rPr sz="1250" i="1" spc="-75" dirty="0">
                <a:solidFill>
                  <a:srgbClr val="1F1F1F"/>
                </a:solidFill>
                <a:latin typeface="Verdana"/>
                <a:cs typeface="Verdana"/>
              </a:rPr>
              <a:t>Presentar</a:t>
            </a:r>
            <a:r>
              <a:rPr sz="1250" i="1" spc="-8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75" dirty="0">
                <a:solidFill>
                  <a:srgbClr val="1F1F1F"/>
                </a:solidFill>
                <a:latin typeface="Verdana"/>
                <a:cs typeface="Verdana"/>
              </a:rPr>
              <a:t>prueba</a:t>
            </a:r>
            <a:r>
              <a:rPr sz="1250" i="1" spc="-8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60" dirty="0">
                <a:solidFill>
                  <a:srgbClr val="1F1F1F"/>
                </a:solidFill>
                <a:latin typeface="Verdana"/>
                <a:cs typeface="Verdana"/>
              </a:rPr>
              <a:t>de</a:t>
            </a:r>
            <a:r>
              <a:rPr sz="1250" i="1" spc="-8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65" dirty="0">
                <a:solidFill>
                  <a:srgbClr val="1F1F1F"/>
                </a:solidFill>
                <a:latin typeface="Verdana"/>
                <a:cs typeface="Verdana"/>
              </a:rPr>
              <a:t>ciudadan</a:t>
            </a:r>
            <a:r>
              <a:rPr sz="1250" spc="-65" dirty="0">
                <a:solidFill>
                  <a:srgbClr val="1F1F1F"/>
                </a:solidFill>
                <a:latin typeface="Microsoft Sans Serif"/>
                <a:cs typeface="Microsoft Sans Serif"/>
              </a:rPr>
              <a:t>í</a:t>
            </a:r>
            <a:r>
              <a:rPr sz="1250" i="1" spc="-65" dirty="0">
                <a:solidFill>
                  <a:srgbClr val="1F1F1F"/>
                </a:solidFill>
                <a:latin typeface="Verdana"/>
                <a:cs typeface="Verdana"/>
              </a:rPr>
              <a:t>a</a:t>
            </a:r>
            <a:r>
              <a:rPr sz="1250" i="1" spc="-8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105" dirty="0">
                <a:solidFill>
                  <a:srgbClr val="1F1F1F"/>
                </a:solidFill>
                <a:latin typeface="Verdana"/>
                <a:cs typeface="Verdana"/>
              </a:rPr>
              <a:t>e</a:t>
            </a:r>
            <a:r>
              <a:rPr sz="1250" i="1" spc="-80" dirty="0">
                <a:solidFill>
                  <a:srgbClr val="1F1F1F"/>
                </a:solidFill>
                <a:latin typeface="Verdana"/>
                <a:cs typeface="Verdana"/>
              </a:rPr>
              <a:t> identificaci</a:t>
            </a:r>
            <a:r>
              <a:rPr sz="1250" spc="-80" dirty="0">
                <a:solidFill>
                  <a:srgbClr val="1F1F1F"/>
                </a:solidFill>
                <a:latin typeface="Microsoft Sans Serif"/>
                <a:cs typeface="Microsoft Sans Serif"/>
              </a:rPr>
              <a:t>ó</a:t>
            </a:r>
            <a:r>
              <a:rPr sz="1250" i="1" spc="-80" dirty="0">
                <a:solidFill>
                  <a:srgbClr val="1F1F1F"/>
                </a:solidFill>
                <a:latin typeface="Verdana"/>
                <a:cs typeface="Verdana"/>
              </a:rPr>
              <a:t>n:</a:t>
            </a:r>
            <a:r>
              <a:rPr sz="1250" i="1" spc="-8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60" dirty="0">
                <a:solidFill>
                  <a:srgbClr val="1F1F1F"/>
                </a:solidFill>
                <a:latin typeface="Verdana"/>
                <a:cs typeface="Verdana"/>
              </a:rPr>
              <a:t>certificado</a:t>
            </a:r>
            <a:r>
              <a:rPr sz="1250" i="1" spc="-8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60" dirty="0">
                <a:solidFill>
                  <a:srgbClr val="1F1F1F"/>
                </a:solidFill>
                <a:latin typeface="Verdana"/>
                <a:cs typeface="Verdana"/>
              </a:rPr>
              <a:t>de</a:t>
            </a:r>
            <a:r>
              <a:rPr sz="1250" i="1" spc="-8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85" dirty="0">
                <a:solidFill>
                  <a:srgbClr val="1F1F1F"/>
                </a:solidFill>
                <a:latin typeface="Verdana"/>
                <a:cs typeface="Verdana"/>
              </a:rPr>
              <a:t>nacimiento, </a:t>
            </a:r>
            <a:r>
              <a:rPr sz="1250" i="1" spc="-90" dirty="0">
                <a:solidFill>
                  <a:srgbClr val="1F1F1F"/>
                </a:solidFill>
                <a:latin typeface="Verdana"/>
                <a:cs typeface="Verdana"/>
              </a:rPr>
              <a:t>pasaporte,</a:t>
            </a:r>
            <a:r>
              <a:rPr sz="1250" i="1" spc="-8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75" dirty="0">
                <a:solidFill>
                  <a:srgbClr val="1F1F1F"/>
                </a:solidFill>
                <a:latin typeface="Verdana"/>
                <a:cs typeface="Verdana"/>
              </a:rPr>
              <a:t>licencia</a:t>
            </a:r>
            <a:r>
              <a:rPr sz="1250" i="1" spc="-8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60" dirty="0">
                <a:solidFill>
                  <a:srgbClr val="1F1F1F"/>
                </a:solidFill>
                <a:latin typeface="Verdana"/>
                <a:cs typeface="Verdana"/>
              </a:rPr>
              <a:t>de</a:t>
            </a:r>
            <a:r>
              <a:rPr sz="1250" i="1" spc="-8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55" dirty="0">
                <a:solidFill>
                  <a:srgbClr val="1F1F1F"/>
                </a:solidFill>
                <a:latin typeface="Verdana"/>
                <a:cs typeface="Verdana"/>
              </a:rPr>
              <a:t>conducir</a:t>
            </a:r>
            <a:r>
              <a:rPr sz="1250" i="1" spc="-8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60" dirty="0">
                <a:solidFill>
                  <a:srgbClr val="1F1F1F"/>
                </a:solidFill>
                <a:latin typeface="Verdana"/>
                <a:cs typeface="Verdana"/>
              </a:rPr>
              <a:t>de</a:t>
            </a:r>
            <a:r>
              <a:rPr sz="1250" i="1" spc="-8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40" dirty="0">
                <a:solidFill>
                  <a:srgbClr val="1F1F1F"/>
                </a:solidFill>
                <a:latin typeface="Verdana"/>
                <a:cs typeface="Verdana"/>
              </a:rPr>
              <a:t>EE.</a:t>
            </a:r>
            <a:r>
              <a:rPr sz="1250" i="1" spc="-8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60" dirty="0">
                <a:solidFill>
                  <a:srgbClr val="1F1F1F"/>
                </a:solidFill>
                <a:latin typeface="Verdana"/>
                <a:cs typeface="Verdana"/>
              </a:rPr>
              <a:t>UU.</a:t>
            </a:r>
            <a:r>
              <a:rPr sz="1250" i="1" spc="-8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25" dirty="0">
                <a:solidFill>
                  <a:srgbClr val="1F1F1F"/>
                </a:solidFill>
                <a:latin typeface="Verdana"/>
                <a:cs typeface="Verdana"/>
              </a:rPr>
              <a:t>con </a:t>
            </a:r>
            <a:r>
              <a:rPr sz="1250" i="1" spc="-70" dirty="0">
                <a:solidFill>
                  <a:srgbClr val="1F1F1F"/>
                </a:solidFill>
                <a:latin typeface="Verdana"/>
                <a:cs typeface="Verdana"/>
              </a:rPr>
              <a:t>su</a:t>
            </a:r>
            <a:r>
              <a:rPr sz="1250" i="1" spc="-9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75" dirty="0">
                <a:solidFill>
                  <a:srgbClr val="1F1F1F"/>
                </a:solidFill>
                <a:latin typeface="Verdana"/>
                <a:cs typeface="Verdana"/>
              </a:rPr>
              <a:t>tarjeta</a:t>
            </a:r>
            <a:r>
              <a:rPr sz="1250" i="1" spc="-9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60" dirty="0">
                <a:solidFill>
                  <a:srgbClr val="1F1F1F"/>
                </a:solidFill>
                <a:latin typeface="Verdana"/>
                <a:cs typeface="Verdana"/>
              </a:rPr>
              <a:t>de</a:t>
            </a:r>
            <a:r>
              <a:rPr sz="1250" i="1" spc="-9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105" dirty="0">
                <a:solidFill>
                  <a:srgbClr val="1F1F1F"/>
                </a:solidFill>
                <a:latin typeface="Verdana"/>
                <a:cs typeface="Verdana"/>
              </a:rPr>
              <a:t>Seguro</a:t>
            </a:r>
            <a:r>
              <a:rPr sz="1250" i="1" spc="-9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125" dirty="0">
                <a:solidFill>
                  <a:srgbClr val="1F1F1F"/>
                </a:solidFill>
                <a:latin typeface="Verdana"/>
                <a:cs typeface="Verdana"/>
              </a:rPr>
              <a:t>Social,</a:t>
            </a:r>
            <a:r>
              <a:rPr sz="1250" i="1" spc="-9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dirty="0">
                <a:solidFill>
                  <a:srgbClr val="1F1F1F"/>
                </a:solidFill>
                <a:latin typeface="Verdana"/>
                <a:cs typeface="Verdana"/>
              </a:rPr>
              <a:t>etc.</a:t>
            </a:r>
            <a:r>
              <a:rPr sz="1250" i="1" spc="-9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80" dirty="0">
                <a:solidFill>
                  <a:srgbClr val="1F1F1F"/>
                </a:solidFill>
                <a:latin typeface="Verdana"/>
                <a:cs typeface="Verdana"/>
              </a:rPr>
              <a:t>para</a:t>
            </a:r>
            <a:r>
              <a:rPr sz="1250" i="1" spc="-9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114" dirty="0">
                <a:solidFill>
                  <a:srgbClr val="1F1F1F"/>
                </a:solidFill>
                <a:latin typeface="Verdana"/>
                <a:cs typeface="Verdana"/>
              </a:rPr>
              <a:t>T</a:t>
            </a:r>
            <a:r>
              <a:rPr sz="1250" spc="-114" dirty="0">
                <a:solidFill>
                  <a:srgbClr val="1F1F1F"/>
                </a:solidFill>
                <a:latin typeface="Microsoft Sans Serif"/>
                <a:cs typeface="Microsoft Sans Serif"/>
              </a:rPr>
              <a:t>ODO</a:t>
            </a:r>
            <a:r>
              <a:rPr sz="1250" i="1" spc="-114" dirty="0">
                <a:solidFill>
                  <a:srgbClr val="1F1F1F"/>
                </a:solidFill>
                <a:latin typeface="Verdana"/>
                <a:cs typeface="Verdana"/>
              </a:rPr>
              <a:t>S</a:t>
            </a:r>
            <a:r>
              <a:rPr sz="1250" i="1" spc="-9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70" dirty="0">
                <a:solidFill>
                  <a:srgbClr val="1F1F1F"/>
                </a:solidFill>
                <a:latin typeface="Verdana"/>
                <a:cs typeface="Verdana"/>
              </a:rPr>
              <a:t>los</a:t>
            </a:r>
            <a:r>
              <a:rPr sz="1250" i="1" spc="-9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10" dirty="0">
                <a:solidFill>
                  <a:srgbClr val="1F1F1F"/>
                </a:solidFill>
                <a:latin typeface="Verdana"/>
                <a:cs typeface="Verdana"/>
              </a:rPr>
              <a:t>propietarios.</a:t>
            </a:r>
            <a:endParaRPr sz="1250">
              <a:latin typeface="Verdana"/>
              <a:cs typeface="Verdana"/>
            </a:endParaRPr>
          </a:p>
          <a:p>
            <a:pPr marL="245745" marR="5080" indent="-233679">
              <a:lnSpc>
                <a:spcPct val="136800"/>
              </a:lnSpc>
              <a:spcBef>
                <a:spcPts val="295"/>
              </a:spcBef>
              <a:buChar char="□"/>
              <a:tabLst>
                <a:tab pos="245745" algn="l"/>
                <a:tab pos="262255" algn="l"/>
              </a:tabLst>
            </a:pPr>
            <a:r>
              <a:rPr sz="1500" dirty="0">
                <a:solidFill>
                  <a:srgbClr val="1F1F1F"/>
                </a:solidFill>
                <a:latin typeface="Times New Roman"/>
                <a:cs typeface="Times New Roman"/>
              </a:rPr>
              <a:t>	</a:t>
            </a:r>
            <a:r>
              <a:rPr sz="1250" i="1" spc="-95" dirty="0">
                <a:solidFill>
                  <a:srgbClr val="1F1F1F"/>
                </a:solidFill>
                <a:latin typeface="Verdana"/>
                <a:cs typeface="Verdana"/>
              </a:rPr>
              <a:t>Pagar</a:t>
            </a:r>
            <a:r>
              <a:rPr sz="1250" i="1" spc="-18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85" dirty="0">
                <a:solidFill>
                  <a:srgbClr val="1F1F1F"/>
                </a:solidFill>
                <a:latin typeface="Verdana"/>
                <a:cs typeface="Verdana"/>
              </a:rPr>
              <a:t>el</a:t>
            </a:r>
            <a:r>
              <a:rPr sz="1250" i="1" spc="-6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55" dirty="0">
                <a:solidFill>
                  <a:srgbClr val="1F1F1F"/>
                </a:solidFill>
                <a:latin typeface="Verdana"/>
                <a:cs typeface="Verdana"/>
              </a:rPr>
              <a:t>monto</a:t>
            </a:r>
            <a:r>
              <a:rPr sz="1250" i="1" spc="-10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65" dirty="0">
                <a:solidFill>
                  <a:srgbClr val="1F1F1F"/>
                </a:solidFill>
                <a:latin typeface="Verdana"/>
                <a:cs typeface="Verdana"/>
              </a:rPr>
              <a:t>de</a:t>
            </a:r>
            <a:r>
              <a:rPr sz="1250" i="1" spc="-114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135" dirty="0">
                <a:solidFill>
                  <a:srgbClr val="1F1F1F"/>
                </a:solidFill>
                <a:latin typeface="Verdana"/>
                <a:cs typeface="Verdana"/>
              </a:rPr>
              <a:t>$50</a:t>
            </a:r>
            <a:r>
              <a:rPr sz="1250" i="1" spc="-9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305" dirty="0">
                <a:solidFill>
                  <a:srgbClr val="1F1F1F"/>
                </a:solidFill>
                <a:latin typeface="Verdana"/>
                <a:cs typeface="Verdana"/>
              </a:rPr>
              <a:t>(</a:t>
            </a:r>
            <a:r>
              <a:rPr sz="1250" i="1" spc="-32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75" dirty="0">
                <a:solidFill>
                  <a:srgbClr val="1F1F1F"/>
                </a:solidFill>
                <a:latin typeface="Verdana"/>
                <a:cs typeface="Verdana"/>
              </a:rPr>
              <a:t>solicitud)</a:t>
            </a:r>
            <a:r>
              <a:rPr sz="1250" i="1" spc="-13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70" dirty="0">
                <a:solidFill>
                  <a:srgbClr val="1F1F1F"/>
                </a:solidFill>
                <a:latin typeface="Verdana"/>
                <a:cs typeface="Verdana"/>
              </a:rPr>
              <a:t>enviado</a:t>
            </a:r>
            <a:r>
              <a:rPr sz="1250" i="1" spc="-10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45" dirty="0">
                <a:solidFill>
                  <a:srgbClr val="1F1F1F"/>
                </a:solidFill>
                <a:latin typeface="Verdana"/>
                <a:cs typeface="Verdana"/>
              </a:rPr>
              <a:t>por</a:t>
            </a:r>
            <a:r>
              <a:rPr sz="1250" i="1" spc="-9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65" dirty="0">
                <a:solidFill>
                  <a:srgbClr val="1F1F1F"/>
                </a:solidFill>
                <a:latin typeface="Verdana"/>
                <a:cs typeface="Verdana"/>
              </a:rPr>
              <a:t>correo</a:t>
            </a:r>
            <a:r>
              <a:rPr sz="1250" i="1" spc="-8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70" dirty="0">
                <a:solidFill>
                  <a:srgbClr val="1F1F1F"/>
                </a:solidFill>
                <a:latin typeface="Verdana"/>
                <a:cs typeface="Verdana"/>
              </a:rPr>
              <a:t>o</a:t>
            </a:r>
            <a:r>
              <a:rPr sz="1250" i="1" spc="-10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75" dirty="0">
                <a:solidFill>
                  <a:srgbClr val="1F1F1F"/>
                </a:solidFill>
                <a:latin typeface="Verdana"/>
                <a:cs typeface="Verdana"/>
              </a:rPr>
              <a:t>entregando</a:t>
            </a:r>
            <a:r>
              <a:rPr sz="1250" i="1" spc="-10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45" dirty="0">
                <a:solidFill>
                  <a:srgbClr val="1F1F1F"/>
                </a:solidFill>
                <a:latin typeface="Verdana"/>
                <a:cs typeface="Verdana"/>
              </a:rPr>
              <a:t>un</a:t>
            </a:r>
            <a:r>
              <a:rPr sz="1250" i="1" spc="-10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75" dirty="0">
                <a:solidFill>
                  <a:srgbClr val="1F1F1F"/>
                </a:solidFill>
                <a:latin typeface="Verdana"/>
                <a:cs typeface="Verdana"/>
              </a:rPr>
              <a:t>cheque</a:t>
            </a:r>
            <a:r>
              <a:rPr sz="1250" i="1" spc="-9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70" dirty="0">
                <a:solidFill>
                  <a:srgbClr val="1F1F1F"/>
                </a:solidFill>
                <a:latin typeface="Verdana"/>
                <a:cs typeface="Verdana"/>
              </a:rPr>
              <a:t>en</a:t>
            </a:r>
            <a:r>
              <a:rPr sz="1250" i="1" spc="-6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65" dirty="0">
                <a:solidFill>
                  <a:srgbClr val="1F1F1F"/>
                </a:solidFill>
                <a:latin typeface="Verdana"/>
                <a:cs typeface="Verdana"/>
              </a:rPr>
              <a:t>nuestra</a:t>
            </a:r>
            <a:r>
              <a:rPr sz="1250" i="1" spc="-10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70" dirty="0">
                <a:solidFill>
                  <a:srgbClr val="1F1F1F"/>
                </a:solidFill>
                <a:latin typeface="Verdana"/>
                <a:cs typeface="Verdana"/>
              </a:rPr>
              <a:t>oficina</a:t>
            </a:r>
            <a:r>
              <a:rPr sz="1250" i="1" spc="-9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65" dirty="0">
                <a:solidFill>
                  <a:srgbClr val="1F1F1F"/>
                </a:solidFill>
                <a:latin typeface="Verdana"/>
                <a:cs typeface="Verdana"/>
              </a:rPr>
              <a:t>ubicada</a:t>
            </a:r>
            <a:r>
              <a:rPr sz="1250" i="1" spc="-6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95" dirty="0">
                <a:solidFill>
                  <a:srgbClr val="1F1F1F"/>
                </a:solidFill>
                <a:latin typeface="Verdana"/>
                <a:cs typeface="Verdana"/>
              </a:rPr>
              <a:t>en</a:t>
            </a:r>
            <a:r>
              <a:rPr sz="1250" i="1" spc="-17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145" dirty="0">
                <a:solidFill>
                  <a:srgbClr val="1F1F1F"/>
                </a:solidFill>
                <a:latin typeface="Verdana"/>
                <a:cs typeface="Verdana"/>
              </a:rPr>
              <a:t>154</a:t>
            </a:r>
            <a:r>
              <a:rPr sz="1250" i="1" spc="-9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150" dirty="0">
                <a:solidFill>
                  <a:srgbClr val="1F1F1F"/>
                </a:solidFill>
                <a:latin typeface="Verdana"/>
                <a:cs typeface="Verdana"/>
              </a:rPr>
              <a:t>E</a:t>
            </a:r>
            <a:r>
              <a:rPr sz="1250" i="1" spc="-10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95" dirty="0">
                <a:solidFill>
                  <a:srgbClr val="1F1F1F"/>
                </a:solidFill>
                <a:latin typeface="Verdana"/>
                <a:cs typeface="Verdana"/>
              </a:rPr>
              <a:t>Ford </a:t>
            </a:r>
            <a:r>
              <a:rPr sz="1250" i="1" spc="-25" dirty="0">
                <a:solidFill>
                  <a:srgbClr val="1F1F1F"/>
                </a:solidFill>
                <a:latin typeface="Verdana"/>
                <a:cs typeface="Verdana"/>
              </a:rPr>
              <a:t>Ave </a:t>
            </a:r>
            <a:r>
              <a:rPr sz="1250" i="1" spc="-110" dirty="0">
                <a:solidFill>
                  <a:srgbClr val="1F1F1F"/>
                </a:solidFill>
                <a:latin typeface="Verdana"/>
                <a:cs typeface="Verdana"/>
              </a:rPr>
              <a:t>Ste</a:t>
            </a:r>
            <a:r>
              <a:rPr sz="1250" i="1" spc="-9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155" dirty="0">
                <a:solidFill>
                  <a:srgbClr val="1F1F1F"/>
                </a:solidFill>
                <a:latin typeface="Verdana"/>
                <a:cs typeface="Verdana"/>
              </a:rPr>
              <a:t>A,</a:t>
            </a:r>
            <a:r>
              <a:rPr sz="1250" i="1" spc="-10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95" dirty="0">
                <a:solidFill>
                  <a:srgbClr val="1F1F1F"/>
                </a:solidFill>
                <a:latin typeface="Verdana"/>
                <a:cs typeface="Verdana"/>
              </a:rPr>
              <a:t>Salt</a:t>
            </a:r>
            <a:r>
              <a:rPr sz="1250" i="1" spc="-8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110" dirty="0">
                <a:solidFill>
                  <a:srgbClr val="1F1F1F"/>
                </a:solidFill>
                <a:latin typeface="Verdana"/>
                <a:cs typeface="Verdana"/>
              </a:rPr>
              <a:t>Lake</a:t>
            </a:r>
            <a:r>
              <a:rPr sz="1250" i="1" spc="-130" dirty="0">
                <a:solidFill>
                  <a:srgbClr val="1F1F1F"/>
                </a:solidFill>
                <a:latin typeface="Verdana"/>
                <a:cs typeface="Verdana"/>
              </a:rPr>
              <a:t> City,</a:t>
            </a:r>
            <a:r>
              <a:rPr sz="1250" i="1" spc="-9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110" dirty="0">
                <a:solidFill>
                  <a:srgbClr val="1F1F1F"/>
                </a:solidFill>
                <a:latin typeface="Verdana"/>
                <a:cs typeface="Verdana"/>
              </a:rPr>
              <a:t>UT</a:t>
            </a:r>
            <a:r>
              <a:rPr sz="1250" i="1" spc="-10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90" dirty="0">
                <a:solidFill>
                  <a:srgbClr val="1F1F1F"/>
                </a:solidFill>
                <a:latin typeface="Verdana"/>
                <a:cs typeface="Verdana"/>
              </a:rPr>
              <a:t>84115. </a:t>
            </a:r>
            <a:r>
              <a:rPr sz="1250" i="1" spc="-120" dirty="0">
                <a:solidFill>
                  <a:srgbClr val="1F1F1F"/>
                </a:solidFill>
                <a:latin typeface="Verdana"/>
                <a:cs typeface="Verdana"/>
              </a:rPr>
              <a:t>El </a:t>
            </a:r>
            <a:r>
              <a:rPr sz="1250" i="1" spc="-70" dirty="0">
                <a:solidFill>
                  <a:srgbClr val="1F1F1F"/>
                </a:solidFill>
                <a:latin typeface="Verdana"/>
                <a:cs typeface="Verdana"/>
              </a:rPr>
              <a:t>cheque</a:t>
            </a:r>
            <a:r>
              <a:rPr sz="1250" i="1" spc="-10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45" dirty="0">
                <a:solidFill>
                  <a:srgbClr val="1F1F1F"/>
                </a:solidFill>
                <a:latin typeface="Verdana"/>
                <a:cs typeface="Verdana"/>
              </a:rPr>
              <a:t>debe</a:t>
            </a:r>
            <a:r>
              <a:rPr sz="1250" i="1" spc="-1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100" dirty="0">
                <a:solidFill>
                  <a:srgbClr val="1F1F1F"/>
                </a:solidFill>
                <a:latin typeface="Verdana"/>
                <a:cs typeface="Verdana"/>
              </a:rPr>
              <a:t>hacerse,</a:t>
            </a:r>
            <a:r>
              <a:rPr sz="1250" i="1" spc="-17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105" dirty="0">
                <a:solidFill>
                  <a:srgbClr val="1F1F1F"/>
                </a:solidFill>
                <a:latin typeface="Verdana"/>
                <a:cs typeface="Verdana"/>
              </a:rPr>
              <a:t>a</a:t>
            </a:r>
            <a:r>
              <a:rPr sz="1250" i="1" spc="-10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75" dirty="0">
                <a:solidFill>
                  <a:srgbClr val="1F1F1F"/>
                </a:solidFill>
                <a:latin typeface="Verdana"/>
                <a:cs typeface="Verdana"/>
              </a:rPr>
              <a:t>nombre</a:t>
            </a:r>
            <a:r>
              <a:rPr sz="1250" i="1" spc="-9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60" dirty="0">
                <a:solidFill>
                  <a:srgbClr val="1F1F1F"/>
                </a:solidFill>
                <a:latin typeface="Verdana"/>
                <a:cs typeface="Verdana"/>
              </a:rPr>
              <a:t>de</a:t>
            </a:r>
            <a:r>
              <a:rPr sz="1250" i="1" spc="-90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35" dirty="0">
                <a:solidFill>
                  <a:srgbClr val="1F1F1F"/>
                </a:solidFill>
                <a:latin typeface="Verdana"/>
                <a:cs typeface="Verdana"/>
              </a:rPr>
              <a:t>Utah</a:t>
            </a:r>
            <a:r>
              <a:rPr sz="1250" i="1" spc="-21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55" dirty="0">
                <a:solidFill>
                  <a:srgbClr val="1F1F1F"/>
                </a:solidFill>
                <a:latin typeface="Verdana"/>
                <a:cs typeface="Verdana"/>
              </a:rPr>
              <a:t>Microloan</a:t>
            </a:r>
            <a:r>
              <a:rPr sz="1250" i="1" spc="-165" dirty="0">
                <a:solidFill>
                  <a:srgbClr val="1F1F1F"/>
                </a:solidFill>
                <a:latin typeface="Verdana"/>
                <a:cs typeface="Verdana"/>
              </a:rPr>
              <a:t> </a:t>
            </a:r>
            <a:r>
              <a:rPr sz="1250" i="1" spc="-10" dirty="0">
                <a:solidFill>
                  <a:srgbClr val="1F1F1F"/>
                </a:solidFill>
                <a:latin typeface="Verdana"/>
                <a:cs typeface="Verdana"/>
              </a:rPr>
              <a:t>Fund.</a:t>
            </a:r>
            <a:endParaRPr sz="125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94549" y="668750"/>
            <a:ext cx="6350" cy="50800"/>
          </a:xfrm>
          <a:custGeom>
            <a:avLst/>
            <a:gdLst/>
            <a:ahLst/>
            <a:cxnLst/>
            <a:rect l="l" t="t" r="r" b="b"/>
            <a:pathLst>
              <a:path w="6350" h="50800">
                <a:moveTo>
                  <a:pt x="6350" y="0"/>
                </a:moveTo>
                <a:lnTo>
                  <a:pt x="6350" y="50387"/>
                </a:lnTo>
                <a:lnTo>
                  <a:pt x="0" y="50387"/>
                </a:lnTo>
                <a:lnTo>
                  <a:pt x="0" y="0"/>
                </a:lnTo>
                <a:lnTo>
                  <a:pt x="635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78039" y="444245"/>
            <a:ext cx="16510" cy="50800"/>
          </a:xfrm>
          <a:custGeom>
            <a:avLst/>
            <a:gdLst/>
            <a:ahLst/>
            <a:cxnLst/>
            <a:rect l="l" t="t" r="r" b="b"/>
            <a:pathLst>
              <a:path w="16509" h="50800">
                <a:moveTo>
                  <a:pt x="16509" y="0"/>
                </a:moveTo>
                <a:lnTo>
                  <a:pt x="16509" y="50387"/>
                </a:lnTo>
                <a:lnTo>
                  <a:pt x="0" y="50387"/>
                </a:lnTo>
                <a:lnTo>
                  <a:pt x="0" y="0"/>
                </a:lnTo>
                <a:lnTo>
                  <a:pt x="1650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78039" y="668750"/>
            <a:ext cx="16510" cy="50800"/>
          </a:xfrm>
          <a:custGeom>
            <a:avLst/>
            <a:gdLst/>
            <a:ahLst/>
            <a:cxnLst/>
            <a:rect l="l" t="t" r="r" b="b"/>
            <a:pathLst>
              <a:path w="16509" h="50800">
                <a:moveTo>
                  <a:pt x="16509" y="0"/>
                </a:moveTo>
                <a:lnTo>
                  <a:pt x="16509" y="50387"/>
                </a:lnTo>
                <a:lnTo>
                  <a:pt x="0" y="50387"/>
                </a:lnTo>
                <a:lnTo>
                  <a:pt x="0" y="0"/>
                </a:lnTo>
                <a:lnTo>
                  <a:pt x="1650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49769" y="444245"/>
            <a:ext cx="128270" cy="50800"/>
          </a:xfrm>
          <a:custGeom>
            <a:avLst/>
            <a:gdLst/>
            <a:ahLst/>
            <a:cxnLst/>
            <a:rect l="l" t="t" r="r" b="b"/>
            <a:pathLst>
              <a:path w="128269" h="50800">
                <a:moveTo>
                  <a:pt x="128270" y="0"/>
                </a:moveTo>
                <a:lnTo>
                  <a:pt x="128270" y="50387"/>
                </a:lnTo>
                <a:lnTo>
                  <a:pt x="0" y="50387"/>
                </a:lnTo>
                <a:lnTo>
                  <a:pt x="0" y="0"/>
                </a:lnTo>
                <a:lnTo>
                  <a:pt x="12827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49769" y="554259"/>
            <a:ext cx="128270" cy="50800"/>
          </a:xfrm>
          <a:custGeom>
            <a:avLst/>
            <a:gdLst/>
            <a:ahLst/>
            <a:cxnLst/>
            <a:rect l="l" t="t" r="r" b="b"/>
            <a:pathLst>
              <a:path w="128269" h="50800">
                <a:moveTo>
                  <a:pt x="128270" y="0"/>
                </a:moveTo>
                <a:lnTo>
                  <a:pt x="128270" y="50387"/>
                </a:lnTo>
                <a:lnTo>
                  <a:pt x="0" y="50387"/>
                </a:lnTo>
                <a:lnTo>
                  <a:pt x="0" y="0"/>
                </a:lnTo>
                <a:lnTo>
                  <a:pt x="12827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87539" y="444245"/>
            <a:ext cx="190500" cy="274955"/>
          </a:xfrm>
          <a:custGeom>
            <a:avLst/>
            <a:gdLst/>
            <a:ahLst/>
            <a:cxnLst/>
            <a:rect l="l" t="t" r="r" b="b"/>
            <a:pathLst>
              <a:path w="190500" h="274955">
                <a:moveTo>
                  <a:pt x="190500" y="224510"/>
                </a:moveTo>
                <a:lnTo>
                  <a:pt x="62230" y="224510"/>
                </a:lnTo>
                <a:lnTo>
                  <a:pt x="62230" y="0"/>
                </a:lnTo>
                <a:lnTo>
                  <a:pt x="0" y="0"/>
                </a:lnTo>
                <a:lnTo>
                  <a:pt x="0" y="274891"/>
                </a:lnTo>
                <a:lnTo>
                  <a:pt x="62230" y="274891"/>
                </a:lnTo>
                <a:lnTo>
                  <a:pt x="190500" y="274891"/>
                </a:lnTo>
                <a:lnTo>
                  <a:pt x="190500" y="22451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143000" y="428243"/>
            <a:ext cx="62865" cy="292735"/>
          </a:xfrm>
          <a:custGeom>
            <a:avLst/>
            <a:gdLst/>
            <a:ahLst/>
            <a:cxnLst/>
            <a:rect l="l" t="t" r="r" b="b"/>
            <a:pathLst>
              <a:path w="62865" h="292734">
                <a:moveTo>
                  <a:pt x="0" y="292608"/>
                </a:moveTo>
                <a:lnTo>
                  <a:pt x="0" y="0"/>
                </a:lnTo>
                <a:lnTo>
                  <a:pt x="62483" y="0"/>
                </a:lnTo>
                <a:lnTo>
                  <a:pt x="62483" y="292608"/>
                </a:lnTo>
                <a:lnTo>
                  <a:pt x="0" y="29260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9" name="object 9"/>
          <p:cNvGrpSpPr/>
          <p:nvPr/>
        </p:nvGrpSpPr>
        <p:grpSpPr>
          <a:xfrm>
            <a:off x="867441" y="503777"/>
            <a:ext cx="2403475" cy="598805"/>
            <a:chOff x="867441" y="503777"/>
            <a:chExt cx="2403475" cy="598805"/>
          </a:xfrm>
        </p:grpSpPr>
        <p:sp>
          <p:nvSpPr>
            <p:cNvPr id="10" name="object 10"/>
            <p:cNvSpPr/>
            <p:nvPr/>
          </p:nvSpPr>
          <p:spPr>
            <a:xfrm>
              <a:off x="867441" y="804672"/>
              <a:ext cx="230504" cy="296545"/>
            </a:xfrm>
            <a:custGeom>
              <a:avLst/>
              <a:gdLst/>
              <a:ahLst/>
              <a:cxnLst/>
              <a:rect l="l" t="t" r="r" b="b"/>
              <a:pathLst>
                <a:path w="230505" h="296544">
                  <a:moveTo>
                    <a:pt x="0" y="187832"/>
                  </a:moveTo>
                  <a:lnTo>
                    <a:pt x="7795" y="142733"/>
                  </a:lnTo>
                  <a:lnTo>
                    <a:pt x="30003" y="107834"/>
                  </a:lnTo>
                  <a:lnTo>
                    <a:pt x="63903" y="85629"/>
                  </a:lnTo>
                  <a:lnTo>
                    <a:pt x="104916" y="77939"/>
                  </a:lnTo>
                  <a:lnTo>
                    <a:pt x="105346" y="77914"/>
                  </a:lnTo>
                  <a:lnTo>
                    <a:pt x="124777" y="79605"/>
                  </a:lnTo>
                  <a:lnTo>
                    <a:pt x="141922" y="84582"/>
                  </a:lnTo>
                  <a:lnTo>
                    <a:pt x="156781" y="92702"/>
                  </a:lnTo>
                  <a:lnTo>
                    <a:pt x="169354" y="103822"/>
                  </a:lnTo>
                  <a:lnTo>
                    <a:pt x="169354" y="0"/>
                  </a:lnTo>
                  <a:lnTo>
                    <a:pt x="230409" y="0"/>
                  </a:lnTo>
                  <a:lnTo>
                    <a:pt x="230409" y="293179"/>
                  </a:lnTo>
                  <a:lnTo>
                    <a:pt x="172497" y="293179"/>
                  </a:lnTo>
                  <a:lnTo>
                    <a:pt x="172497" y="268795"/>
                  </a:lnTo>
                  <a:lnTo>
                    <a:pt x="170973" y="270214"/>
                  </a:lnTo>
                  <a:lnTo>
                    <a:pt x="170973" y="187832"/>
                  </a:lnTo>
                  <a:lnTo>
                    <a:pt x="169863" y="174935"/>
                  </a:lnTo>
                  <a:lnTo>
                    <a:pt x="147089" y="137945"/>
                  </a:lnTo>
                  <a:lnTo>
                    <a:pt x="116014" y="128301"/>
                  </a:lnTo>
                  <a:lnTo>
                    <a:pt x="105346" y="129377"/>
                  </a:lnTo>
                  <a:lnTo>
                    <a:pt x="104916" y="129420"/>
                  </a:lnTo>
                  <a:lnTo>
                    <a:pt x="70937" y="153034"/>
                  </a:lnTo>
                  <a:lnTo>
                    <a:pt x="62579" y="187832"/>
                  </a:lnTo>
                  <a:lnTo>
                    <a:pt x="62579" y="287849"/>
                  </a:lnTo>
                  <a:lnTo>
                    <a:pt x="51911" y="282511"/>
                  </a:lnTo>
                  <a:lnTo>
                    <a:pt x="21264" y="256070"/>
                  </a:lnTo>
                  <a:lnTo>
                    <a:pt x="3476" y="217789"/>
                  </a:lnTo>
                  <a:lnTo>
                    <a:pt x="872" y="203302"/>
                  </a:lnTo>
                  <a:lnTo>
                    <a:pt x="0" y="187832"/>
                  </a:lnTo>
                  <a:close/>
                </a:path>
                <a:path w="230505" h="296544">
                  <a:moveTo>
                    <a:pt x="62579" y="287849"/>
                  </a:moveTo>
                  <a:lnTo>
                    <a:pt x="62579" y="187832"/>
                  </a:lnTo>
                  <a:lnTo>
                    <a:pt x="63460" y="200087"/>
                  </a:lnTo>
                  <a:lnTo>
                    <a:pt x="66198" y="211502"/>
                  </a:lnTo>
                  <a:lnTo>
                    <a:pt x="94666" y="242220"/>
                  </a:lnTo>
                  <a:lnTo>
                    <a:pt x="116014" y="245840"/>
                  </a:lnTo>
                  <a:lnTo>
                    <a:pt x="124777" y="245145"/>
                  </a:lnTo>
                  <a:lnTo>
                    <a:pt x="125898" y="245057"/>
                  </a:lnTo>
                  <a:lnTo>
                    <a:pt x="161892" y="221774"/>
                  </a:lnTo>
                  <a:lnTo>
                    <a:pt x="170973" y="187832"/>
                  </a:lnTo>
                  <a:lnTo>
                    <a:pt x="170973" y="270214"/>
                  </a:lnTo>
                  <a:lnTo>
                    <a:pt x="159607" y="280797"/>
                  </a:lnTo>
                  <a:lnTo>
                    <a:pt x="144029" y="289369"/>
                  </a:lnTo>
                  <a:lnTo>
                    <a:pt x="125898" y="294513"/>
                  </a:lnTo>
                  <a:lnTo>
                    <a:pt x="105346" y="296227"/>
                  </a:lnTo>
                  <a:lnTo>
                    <a:pt x="90782" y="295370"/>
                  </a:lnTo>
                  <a:lnTo>
                    <a:pt x="76914" y="292798"/>
                  </a:lnTo>
                  <a:lnTo>
                    <a:pt x="63903" y="288512"/>
                  </a:lnTo>
                  <a:lnTo>
                    <a:pt x="62579" y="287849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37570" y="882586"/>
              <a:ext cx="222694" cy="218313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73981" y="503777"/>
              <a:ext cx="1623440" cy="598646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3040094" y="804672"/>
              <a:ext cx="230504" cy="296545"/>
            </a:xfrm>
            <a:custGeom>
              <a:avLst/>
              <a:gdLst/>
              <a:ahLst/>
              <a:cxnLst/>
              <a:rect l="l" t="t" r="r" b="b"/>
              <a:pathLst>
                <a:path w="230504" h="296544">
                  <a:moveTo>
                    <a:pt x="0" y="187832"/>
                  </a:moveTo>
                  <a:lnTo>
                    <a:pt x="7715" y="142733"/>
                  </a:lnTo>
                  <a:lnTo>
                    <a:pt x="29956" y="107834"/>
                  </a:lnTo>
                  <a:lnTo>
                    <a:pt x="63888" y="85629"/>
                  </a:lnTo>
                  <a:lnTo>
                    <a:pt x="104862" y="77937"/>
                  </a:lnTo>
                  <a:lnTo>
                    <a:pt x="105251" y="77914"/>
                  </a:lnTo>
                  <a:lnTo>
                    <a:pt x="124737" y="79605"/>
                  </a:lnTo>
                  <a:lnTo>
                    <a:pt x="141910" y="84582"/>
                  </a:lnTo>
                  <a:lnTo>
                    <a:pt x="156780" y="92702"/>
                  </a:lnTo>
                  <a:lnTo>
                    <a:pt x="169354" y="103822"/>
                  </a:lnTo>
                  <a:lnTo>
                    <a:pt x="169354" y="0"/>
                  </a:lnTo>
                  <a:lnTo>
                    <a:pt x="230409" y="0"/>
                  </a:lnTo>
                  <a:lnTo>
                    <a:pt x="230409" y="293179"/>
                  </a:lnTo>
                  <a:lnTo>
                    <a:pt x="172402" y="293179"/>
                  </a:lnTo>
                  <a:lnTo>
                    <a:pt x="172402" y="268795"/>
                  </a:lnTo>
                  <a:lnTo>
                    <a:pt x="170878" y="270220"/>
                  </a:lnTo>
                  <a:lnTo>
                    <a:pt x="170878" y="187832"/>
                  </a:lnTo>
                  <a:lnTo>
                    <a:pt x="169759" y="174935"/>
                  </a:lnTo>
                  <a:lnTo>
                    <a:pt x="146446" y="137945"/>
                  </a:lnTo>
                  <a:lnTo>
                    <a:pt x="116014" y="128301"/>
                  </a:lnTo>
                  <a:lnTo>
                    <a:pt x="105251" y="129381"/>
                  </a:lnTo>
                  <a:lnTo>
                    <a:pt x="70699" y="153034"/>
                  </a:lnTo>
                  <a:lnTo>
                    <a:pt x="61055" y="187832"/>
                  </a:lnTo>
                  <a:lnTo>
                    <a:pt x="61055" y="287092"/>
                  </a:lnTo>
                  <a:lnTo>
                    <a:pt x="51911" y="282511"/>
                  </a:lnTo>
                  <a:lnTo>
                    <a:pt x="21184" y="256070"/>
                  </a:lnTo>
                  <a:lnTo>
                    <a:pt x="3429" y="217789"/>
                  </a:lnTo>
                  <a:lnTo>
                    <a:pt x="857" y="203302"/>
                  </a:lnTo>
                  <a:lnTo>
                    <a:pt x="0" y="187832"/>
                  </a:lnTo>
                  <a:close/>
                </a:path>
                <a:path w="230504" h="296544">
                  <a:moveTo>
                    <a:pt x="61055" y="287092"/>
                  </a:moveTo>
                  <a:lnTo>
                    <a:pt x="61055" y="187832"/>
                  </a:lnTo>
                  <a:lnTo>
                    <a:pt x="62174" y="200087"/>
                  </a:lnTo>
                  <a:lnTo>
                    <a:pt x="65436" y="211502"/>
                  </a:lnTo>
                  <a:lnTo>
                    <a:pt x="94595" y="242220"/>
                  </a:lnTo>
                  <a:lnTo>
                    <a:pt x="116014" y="245840"/>
                  </a:lnTo>
                  <a:lnTo>
                    <a:pt x="124737" y="245147"/>
                  </a:lnTo>
                  <a:lnTo>
                    <a:pt x="125856" y="245058"/>
                  </a:lnTo>
                  <a:lnTo>
                    <a:pt x="161234" y="221774"/>
                  </a:lnTo>
                  <a:lnTo>
                    <a:pt x="170878" y="187832"/>
                  </a:lnTo>
                  <a:lnTo>
                    <a:pt x="170878" y="270220"/>
                  </a:lnTo>
                  <a:lnTo>
                    <a:pt x="159566" y="280797"/>
                  </a:lnTo>
                  <a:lnTo>
                    <a:pt x="144006" y="289369"/>
                  </a:lnTo>
                  <a:lnTo>
                    <a:pt x="125856" y="294513"/>
                  </a:lnTo>
                  <a:lnTo>
                    <a:pt x="105251" y="296227"/>
                  </a:lnTo>
                  <a:lnTo>
                    <a:pt x="90701" y="295370"/>
                  </a:lnTo>
                  <a:lnTo>
                    <a:pt x="76866" y="292798"/>
                  </a:lnTo>
                  <a:lnTo>
                    <a:pt x="63888" y="288512"/>
                  </a:lnTo>
                  <a:lnTo>
                    <a:pt x="61055" y="287092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/>
          <p:nvPr/>
        </p:nvSpPr>
        <p:spPr>
          <a:xfrm>
            <a:off x="258699" y="2921031"/>
            <a:ext cx="346710" cy="0"/>
          </a:xfrm>
          <a:custGeom>
            <a:avLst/>
            <a:gdLst/>
            <a:ahLst/>
            <a:cxnLst/>
            <a:rect l="l" t="t" r="r" b="b"/>
            <a:pathLst>
              <a:path w="346709">
                <a:moveTo>
                  <a:pt x="0" y="0"/>
                </a:moveTo>
                <a:lnTo>
                  <a:pt x="346328" y="0"/>
                </a:lnTo>
              </a:path>
            </a:pathLst>
          </a:custGeom>
          <a:ln w="16792">
            <a:solidFill>
              <a:srgbClr val="2121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58699" y="2986658"/>
            <a:ext cx="173990" cy="0"/>
          </a:xfrm>
          <a:custGeom>
            <a:avLst/>
            <a:gdLst/>
            <a:ahLst/>
            <a:cxnLst/>
            <a:rect l="l" t="t" r="r" b="b"/>
            <a:pathLst>
              <a:path w="173990">
                <a:moveTo>
                  <a:pt x="0" y="0"/>
                </a:moveTo>
                <a:lnTo>
                  <a:pt x="173926" y="0"/>
                </a:lnTo>
              </a:path>
            </a:pathLst>
          </a:custGeom>
          <a:ln w="16792">
            <a:solidFill>
              <a:srgbClr val="2121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6" name="object 1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77761" y="5622131"/>
            <a:ext cx="90011" cy="65627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59079" y="326136"/>
            <a:ext cx="344424" cy="233171"/>
          </a:xfrm>
          <a:prstGeom prst="rect">
            <a:avLst/>
          </a:prstGeom>
        </p:spPr>
      </p:pic>
      <p:grpSp>
        <p:nvGrpSpPr>
          <p:cNvPr id="18" name="object 18"/>
          <p:cNvGrpSpPr/>
          <p:nvPr/>
        </p:nvGrpSpPr>
        <p:grpSpPr>
          <a:xfrm>
            <a:off x="5592603" y="1093279"/>
            <a:ext cx="131445" cy="133350"/>
            <a:chOff x="5592603" y="1093279"/>
            <a:chExt cx="131445" cy="133350"/>
          </a:xfrm>
        </p:grpSpPr>
        <p:pic>
          <p:nvPicPr>
            <p:cNvPr id="19" name="object 1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92603" y="1099375"/>
              <a:ext cx="80867" cy="126777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5696426" y="1093279"/>
              <a:ext cx="27940" cy="131445"/>
            </a:xfrm>
            <a:custGeom>
              <a:avLst/>
              <a:gdLst/>
              <a:ahLst/>
              <a:cxnLst/>
              <a:rect l="l" t="t" r="r" b="b"/>
              <a:pathLst>
                <a:path w="27939" h="131444">
                  <a:moveTo>
                    <a:pt x="0" y="19812"/>
                  </a:moveTo>
                  <a:lnTo>
                    <a:pt x="0" y="3048"/>
                  </a:lnTo>
                  <a:lnTo>
                    <a:pt x="4572" y="0"/>
                  </a:lnTo>
                  <a:lnTo>
                    <a:pt x="22860" y="0"/>
                  </a:lnTo>
                  <a:lnTo>
                    <a:pt x="27432" y="3048"/>
                  </a:lnTo>
                  <a:lnTo>
                    <a:pt x="27432" y="19812"/>
                  </a:lnTo>
                  <a:lnTo>
                    <a:pt x="18288" y="24384"/>
                  </a:lnTo>
                  <a:lnTo>
                    <a:pt x="4572" y="24384"/>
                  </a:lnTo>
                  <a:lnTo>
                    <a:pt x="0" y="19812"/>
                  </a:lnTo>
                  <a:close/>
                </a:path>
                <a:path w="27939" h="131444">
                  <a:moveTo>
                    <a:pt x="1524" y="131349"/>
                  </a:moveTo>
                  <a:lnTo>
                    <a:pt x="1524" y="36671"/>
                  </a:lnTo>
                  <a:lnTo>
                    <a:pt x="25908" y="36671"/>
                  </a:lnTo>
                  <a:lnTo>
                    <a:pt x="25908" y="131349"/>
                  </a:lnTo>
                  <a:lnTo>
                    <a:pt x="1524" y="131349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1" name="object 2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783389" y="1128760"/>
            <a:ext cx="189166" cy="137017"/>
          </a:xfrm>
          <a:prstGeom prst="rect">
            <a:avLst/>
          </a:prstGeom>
        </p:spPr>
      </p:pic>
      <p:grpSp>
        <p:nvGrpSpPr>
          <p:cNvPr id="22" name="object 22"/>
          <p:cNvGrpSpPr/>
          <p:nvPr/>
        </p:nvGrpSpPr>
        <p:grpSpPr>
          <a:xfrm>
            <a:off x="6033516" y="1093279"/>
            <a:ext cx="444500" cy="133350"/>
            <a:chOff x="6033516" y="1093279"/>
            <a:chExt cx="444500" cy="133350"/>
          </a:xfrm>
        </p:grpSpPr>
        <p:pic>
          <p:nvPicPr>
            <p:cNvPr id="23" name="object 2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033516" y="1110043"/>
              <a:ext cx="65627" cy="116109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123622" y="1093279"/>
              <a:ext cx="131159" cy="132873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280689" y="1128426"/>
              <a:ext cx="86963" cy="96202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390608" y="1128426"/>
              <a:ext cx="86963" cy="97726"/>
            </a:xfrm>
            <a:prstGeom prst="rect">
              <a:avLst/>
            </a:prstGeom>
          </p:spPr>
        </p:pic>
      </p:grpSp>
      <p:grpSp>
        <p:nvGrpSpPr>
          <p:cNvPr id="27" name="object 27"/>
          <p:cNvGrpSpPr/>
          <p:nvPr/>
        </p:nvGrpSpPr>
        <p:grpSpPr>
          <a:xfrm>
            <a:off x="6543198" y="1128426"/>
            <a:ext cx="203200" cy="97790"/>
            <a:chOff x="6543198" y="1128426"/>
            <a:chExt cx="203200" cy="97790"/>
          </a:xfrm>
        </p:grpSpPr>
        <p:pic>
          <p:nvPicPr>
            <p:cNvPr id="28" name="object 2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543198" y="1129950"/>
              <a:ext cx="86963" cy="96202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659117" y="1128426"/>
              <a:ext cx="86963" cy="96202"/>
            </a:xfrm>
            <a:prstGeom prst="rect">
              <a:avLst/>
            </a:prstGeom>
          </p:spPr>
        </p:pic>
      </p:grpSp>
      <p:grpSp>
        <p:nvGrpSpPr>
          <p:cNvPr id="30" name="object 30"/>
          <p:cNvGrpSpPr/>
          <p:nvPr/>
        </p:nvGrpSpPr>
        <p:grpSpPr>
          <a:xfrm>
            <a:off x="6822376" y="1093279"/>
            <a:ext cx="653415" cy="172720"/>
            <a:chOff x="6822376" y="1093279"/>
            <a:chExt cx="653415" cy="172720"/>
          </a:xfrm>
        </p:grpSpPr>
        <p:pic>
          <p:nvPicPr>
            <p:cNvPr id="31" name="object 31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822376" y="1128426"/>
              <a:ext cx="86963" cy="96202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932199" y="1093279"/>
              <a:ext cx="427196" cy="172497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7383779" y="1128426"/>
              <a:ext cx="91630" cy="97726"/>
            </a:xfrm>
            <a:prstGeom prst="rect">
              <a:avLst/>
            </a:prstGeom>
          </p:spPr>
        </p:pic>
      </p:grpSp>
      <p:grpSp>
        <p:nvGrpSpPr>
          <p:cNvPr id="34" name="object 34"/>
          <p:cNvGrpSpPr/>
          <p:nvPr/>
        </p:nvGrpSpPr>
        <p:grpSpPr>
          <a:xfrm>
            <a:off x="7539418" y="1093279"/>
            <a:ext cx="854710" cy="133350"/>
            <a:chOff x="7539418" y="1093279"/>
            <a:chExt cx="854710" cy="133350"/>
          </a:xfrm>
        </p:grpSpPr>
        <p:pic>
          <p:nvPicPr>
            <p:cNvPr id="35" name="object 35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7539418" y="1128426"/>
              <a:ext cx="190785" cy="97726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7750016" y="1093279"/>
              <a:ext cx="295941" cy="132873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8071961" y="1110043"/>
              <a:ext cx="270033" cy="116109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8363331" y="1128426"/>
              <a:ext cx="30480" cy="97790"/>
            </a:xfrm>
            <a:custGeom>
              <a:avLst/>
              <a:gdLst/>
              <a:ahLst/>
              <a:cxnLst/>
              <a:rect l="l" t="t" r="r" b="b"/>
              <a:pathLst>
                <a:path w="30479" h="97790">
                  <a:moveTo>
                    <a:pt x="0" y="88487"/>
                  </a:moveTo>
                  <a:lnTo>
                    <a:pt x="0" y="79343"/>
                  </a:lnTo>
                  <a:lnTo>
                    <a:pt x="1524" y="74771"/>
                  </a:lnTo>
                  <a:lnTo>
                    <a:pt x="4572" y="73247"/>
                  </a:lnTo>
                  <a:lnTo>
                    <a:pt x="6096" y="70199"/>
                  </a:lnTo>
                  <a:lnTo>
                    <a:pt x="10668" y="68675"/>
                  </a:lnTo>
                  <a:lnTo>
                    <a:pt x="19812" y="68675"/>
                  </a:lnTo>
                  <a:lnTo>
                    <a:pt x="22860" y="70199"/>
                  </a:lnTo>
                  <a:lnTo>
                    <a:pt x="25908" y="73247"/>
                  </a:lnTo>
                  <a:lnTo>
                    <a:pt x="28956" y="74771"/>
                  </a:lnTo>
                  <a:lnTo>
                    <a:pt x="30480" y="79343"/>
                  </a:lnTo>
                  <a:lnTo>
                    <a:pt x="30480" y="88487"/>
                  </a:lnTo>
                  <a:lnTo>
                    <a:pt x="28956" y="91630"/>
                  </a:lnTo>
                  <a:lnTo>
                    <a:pt x="25908" y="94678"/>
                  </a:lnTo>
                  <a:lnTo>
                    <a:pt x="19812" y="97726"/>
                  </a:lnTo>
                  <a:lnTo>
                    <a:pt x="10668" y="97726"/>
                  </a:lnTo>
                  <a:lnTo>
                    <a:pt x="4572" y="94678"/>
                  </a:lnTo>
                  <a:lnTo>
                    <a:pt x="1524" y="91630"/>
                  </a:lnTo>
                  <a:lnTo>
                    <a:pt x="0" y="88487"/>
                  </a:lnTo>
                  <a:close/>
                </a:path>
                <a:path w="30479" h="97790">
                  <a:moveTo>
                    <a:pt x="0" y="18288"/>
                  </a:moveTo>
                  <a:lnTo>
                    <a:pt x="0" y="9144"/>
                  </a:lnTo>
                  <a:lnTo>
                    <a:pt x="1524" y="6096"/>
                  </a:lnTo>
                  <a:lnTo>
                    <a:pt x="6096" y="1524"/>
                  </a:lnTo>
                  <a:lnTo>
                    <a:pt x="10668" y="0"/>
                  </a:lnTo>
                  <a:lnTo>
                    <a:pt x="19812" y="0"/>
                  </a:lnTo>
                  <a:lnTo>
                    <a:pt x="25908" y="3048"/>
                  </a:lnTo>
                  <a:lnTo>
                    <a:pt x="28956" y="6096"/>
                  </a:lnTo>
                  <a:lnTo>
                    <a:pt x="30480" y="9144"/>
                  </a:lnTo>
                  <a:lnTo>
                    <a:pt x="30480" y="18288"/>
                  </a:lnTo>
                  <a:lnTo>
                    <a:pt x="28956" y="21336"/>
                  </a:lnTo>
                  <a:lnTo>
                    <a:pt x="22860" y="27432"/>
                  </a:lnTo>
                  <a:lnTo>
                    <a:pt x="7620" y="27432"/>
                  </a:lnTo>
                  <a:lnTo>
                    <a:pt x="1524" y="21336"/>
                  </a:lnTo>
                  <a:lnTo>
                    <a:pt x="0" y="18288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39" name="object 39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5725382" y="1659731"/>
            <a:ext cx="85439" cy="85534"/>
          </a:xfrm>
          <a:prstGeom prst="rect">
            <a:avLst/>
          </a:prstGeom>
        </p:spPr>
      </p:pic>
      <p:grpSp>
        <p:nvGrpSpPr>
          <p:cNvPr id="40" name="object 40"/>
          <p:cNvGrpSpPr/>
          <p:nvPr/>
        </p:nvGrpSpPr>
        <p:grpSpPr>
          <a:xfrm>
            <a:off x="5969508" y="1627632"/>
            <a:ext cx="999490" cy="156210"/>
            <a:chOff x="5969508" y="1627632"/>
            <a:chExt cx="999490" cy="156210"/>
          </a:xfrm>
        </p:grpSpPr>
        <p:pic>
          <p:nvPicPr>
            <p:cNvPr id="41" name="object 41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5969508" y="1632299"/>
              <a:ext cx="170878" cy="115919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6161722" y="1661255"/>
              <a:ext cx="118967" cy="84010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6309741" y="1627644"/>
              <a:ext cx="219710" cy="156210"/>
            </a:xfrm>
            <a:custGeom>
              <a:avLst/>
              <a:gdLst/>
              <a:ahLst/>
              <a:cxnLst/>
              <a:rect l="l" t="t" r="r" b="b"/>
              <a:pathLst>
                <a:path w="219709" h="156210">
                  <a:moveTo>
                    <a:pt x="73240" y="76377"/>
                  </a:moveTo>
                  <a:lnTo>
                    <a:pt x="59436" y="39941"/>
                  </a:lnTo>
                  <a:lnTo>
                    <a:pt x="59436" y="65709"/>
                  </a:lnTo>
                  <a:lnTo>
                    <a:pt x="59436" y="87045"/>
                  </a:lnTo>
                  <a:lnTo>
                    <a:pt x="57912" y="94767"/>
                  </a:lnTo>
                  <a:lnTo>
                    <a:pt x="53340" y="100863"/>
                  </a:lnTo>
                  <a:lnTo>
                    <a:pt x="50292" y="105435"/>
                  </a:lnTo>
                  <a:lnTo>
                    <a:pt x="44196" y="108483"/>
                  </a:lnTo>
                  <a:lnTo>
                    <a:pt x="28956" y="108483"/>
                  </a:lnTo>
                  <a:lnTo>
                    <a:pt x="21336" y="106959"/>
                  </a:lnTo>
                  <a:lnTo>
                    <a:pt x="18288" y="100863"/>
                  </a:lnTo>
                  <a:lnTo>
                    <a:pt x="13716" y="96291"/>
                  </a:lnTo>
                  <a:lnTo>
                    <a:pt x="12192" y="88671"/>
                  </a:lnTo>
                  <a:lnTo>
                    <a:pt x="12192" y="62661"/>
                  </a:lnTo>
                  <a:lnTo>
                    <a:pt x="13716" y="55041"/>
                  </a:lnTo>
                  <a:lnTo>
                    <a:pt x="18288" y="50469"/>
                  </a:lnTo>
                  <a:lnTo>
                    <a:pt x="21336" y="45897"/>
                  </a:lnTo>
                  <a:lnTo>
                    <a:pt x="27432" y="44373"/>
                  </a:lnTo>
                  <a:lnTo>
                    <a:pt x="44196" y="44373"/>
                  </a:lnTo>
                  <a:lnTo>
                    <a:pt x="50292" y="45897"/>
                  </a:lnTo>
                  <a:lnTo>
                    <a:pt x="53340" y="51993"/>
                  </a:lnTo>
                  <a:lnTo>
                    <a:pt x="57912" y="58089"/>
                  </a:lnTo>
                  <a:lnTo>
                    <a:pt x="59436" y="65709"/>
                  </a:lnTo>
                  <a:lnTo>
                    <a:pt x="59436" y="39941"/>
                  </a:lnTo>
                  <a:lnTo>
                    <a:pt x="38100" y="33616"/>
                  </a:lnTo>
                  <a:lnTo>
                    <a:pt x="27432" y="33616"/>
                  </a:lnTo>
                  <a:lnTo>
                    <a:pt x="22860" y="36664"/>
                  </a:lnTo>
                  <a:lnTo>
                    <a:pt x="19812" y="38188"/>
                  </a:lnTo>
                  <a:lnTo>
                    <a:pt x="15240" y="41325"/>
                  </a:lnTo>
                  <a:lnTo>
                    <a:pt x="12192" y="45897"/>
                  </a:lnTo>
                  <a:lnTo>
                    <a:pt x="10668" y="35140"/>
                  </a:lnTo>
                  <a:lnTo>
                    <a:pt x="0" y="35140"/>
                  </a:lnTo>
                  <a:lnTo>
                    <a:pt x="0" y="155816"/>
                  </a:lnTo>
                  <a:lnTo>
                    <a:pt x="10668" y="155816"/>
                  </a:lnTo>
                  <a:lnTo>
                    <a:pt x="12192" y="155816"/>
                  </a:lnTo>
                  <a:lnTo>
                    <a:pt x="12192" y="111531"/>
                  </a:lnTo>
                  <a:lnTo>
                    <a:pt x="10668" y="106959"/>
                  </a:lnTo>
                  <a:lnTo>
                    <a:pt x="12192" y="106959"/>
                  </a:lnTo>
                  <a:lnTo>
                    <a:pt x="15240" y="111531"/>
                  </a:lnTo>
                  <a:lnTo>
                    <a:pt x="19812" y="114579"/>
                  </a:lnTo>
                  <a:lnTo>
                    <a:pt x="22860" y="116103"/>
                  </a:lnTo>
                  <a:lnTo>
                    <a:pt x="27432" y="119151"/>
                  </a:lnTo>
                  <a:lnTo>
                    <a:pt x="38100" y="119151"/>
                  </a:lnTo>
                  <a:lnTo>
                    <a:pt x="45783" y="118554"/>
                  </a:lnTo>
                  <a:lnTo>
                    <a:pt x="72669" y="86156"/>
                  </a:lnTo>
                  <a:lnTo>
                    <a:pt x="73240" y="76377"/>
                  </a:lnTo>
                  <a:close/>
                </a:path>
                <a:path w="219709" h="156210">
                  <a:moveTo>
                    <a:pt x="103238" y="0"/>
                  </a:moveTo>
                  <a:lnTo>
                    <a:pt x="89522" y="0"/>
                  </a:lnTo>
                  <a:lnTo>
                    <a:pt x="89522" y="118872"/>
                  </a:lnTo>
                  <a:lnTo>
                    <a:pt x="103238" y="118872"/>
                  </a:lnTo>
                  <a:lnTo>
                    <a:pt x="103238" y="0"/>
                  </a:lnTo>
                  <a:close/>
                </a:path>
                <a:path w="219709" h="156210">
                  <a:moveTo>
                    <a:pt x="143344" y="35229"/>
                  </a:moveTo>
                  <a:lnTo>
                    <a:pt x="131152" y="35229"/>
                  </a:lnTo>
                  <a:lnTo>
                    <a:pt x="131152" y="117627"/>
                  </a:lnTo>
                  <a:lnTo>
                    <a:pt x="143344" y="117627"/>
                  </a:lnTo>
                  <a:lnTo>
                    <a:pt x="143344" y="35229"/>
                  </a:lnTo>
                  <a:close/>
                </a:path>
                <a:path w="219709" h="156210">
                  <a:moveTo>
                    <a:pt x="144957" y="9232"/>
                  </a:moveTo>
                  <a:lnTo>
                    <a:pt x="143344" y="7708"/>
                  </a:lnTo>
                  <a:lnTo>
                    <a:pt x="138772" y="3136"/>
                  </a:lnTo>
                  <a:lnTo>
                    <a:pt x="134200" y="3136"/>
                  </a:lnTo>
                  <a:lnTo>
                    <a:pt x="129628" y="7708"/>
                  </a:lnTo>
                  <a:lnTo>
                    <a:pt x="129628" y="16852"/>
                  </a:lnTo>
                  <a:lnTo>
                    <a:pt x="132676" y="19900"/>
                  </a:lnTo>
                  <a:lnTo>
                    <a:pt x="140296" y="19900"/>
                  </a:lnTo>
                  <a:lnTo>
                    <a:pt x="143344" y="16852"/>
                  </a:lnTo>
                  <a:lnTo>
                    <a:pt x="144957" y="15328"/>
                  </a:lnTo>
                  <a:lnTo>
                    <a:pt x="144957" y="9232"/>
                  </a:lnTo>
                  <a:close/>
                </a:path>
                <a:path w="219709" h="156210">
                  <a:moveTo>
                    <a:pt x="219646" y="33616"/>
                  </a:moveTo>
                  <a:lnTo>
                    <a:pt x="208978" y="33616"/>
                  </a:lnTo>
                  <a:lnTo>
                    <a:pt x="204406" y="33616"/>
                  </a:lnTo>
                  <a:lnTo>
                    <a:pt x="199834" y="35140"/>
                  </a:lnTo>
                  <a:lnTo>
                    <a:pt x="195262" y="38188"/>
                  </a:lnTo>
                  <a:lnTo>
                    <a:pt x="190690" y="39814"/>
                  </a:lnTo>
                  <a:lnTo>
                    <a:pt x="187642" y="44386"/>
                  </a:lnTo>
                  <a:lnTo>
                    <a:pt x="184594" y="50482"/>
                  </a:lnTo>
                  <a:lnTo>
                    <a:pt x="183070" y="50482"/>
                  </a:lnTo>
                  <a:lnTo>
                    <a:pt x="181546" y="35140"/>
                  </a:lnTo>
                  <a:lnTo>
                    <a:pt x="170878" y="35140"/>
                  </a:lnTo>
                  <a:lnTo>
                    <a:pt x="170878" y="117627"/>
                  </a:lnTo>
                  <a:lnTo>
                    <a:pt x="184594" y="117627"/>
                  </a:lnTo>
                  <a:lnTo>
                    <a:pt x="184594" y="65722"/>
                  </a:lnTo>
                  <a:lnTo>
                    <a:pt x="186118" y="58102"/>
                  </a:lnTo>
                  <a:lnTo>
                    <a:pt x="196786" y="47434"/>
                  </a:lnTo>
                  <a:lnTo>
                    <a:pt x="201358" y="44386"/>
                  </a:lnTo>
                  <a:lnTo>
                    <a:pt x="213550" y="44386"/>
                  </a:lnTo>
                  <a:lnTo>
                    <a:pt x="218122" y="45910"/>
                  </a:lnTo>
                  <a:lnTo>
                    <a:pt x="219646" y="33616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4" name="object 44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569106" y="1627727"/>
              <a:ext cx="225742" cy="119062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6820852" y="1661255"/>
              <a:ext cx="148018" cy="85534"/>
            </a:xfrm>
            <a:prstGeom prst="rect">
              <a:avLst/>
            </a:prstGeom>
          </p:spPr>
        </p:pic>
      </p:grpSp>
      <p:pic>
        <p:nvPicPr>
          <p:cNvPr id="46" name="object 46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7030211" y="1627632"/>
            <a:ext cx="1147000" cy="155828"/>
          </a:xfrm>
          <a:prstGeom prst="rect">
            <a:avLst/>
          </a:prstGeom>
        </p:spPr>
      </p:pic>
      <p:grpSp>
        <p:nvGrpSpPr>
          <p:cNvPr id="47" name="object 47"/>
          <p:cNvGrpSpPr/>
          <p:nvPr/>
        </p:nvGrpSpPr>
        <p:grpSpPr>
          <a:xfrm>
            <a:off x="8234171" y="1627632"/>
            <a:ext cx="102235" cy="119380"/>
            <a:chOff x="8234171" y="1627632"/>
            <a:chExt cx="102235" cy="119380"/>
          </a:xfrm>
        </p:grpSpPr>
        <p:sp>
          <p:nvSpPr>
            <p:cNvPr id="48" name="object 48"/>
            <p:cNvSpPr/>
            <p:nvPr/>
          </p:nvSpPr>
          <p:spPr>
            <a:xfrm>
              <a:off x="8234171" y="1627632"/>
              <a:ext cx="13970" cy="119380"/>
            </a:xfrm>
            <a:custGeom>
              <a:avLst/>
              <a:gdLst/>
              <a:ahLst/>
              <a:cxnLst/>
              <a:rect l="l" t="t" r="r" b="b"/>
              <a:pathLst>
                <a:path w="13970" h="119380">
                  <a:moveTo>
                    <a:pt x="0" y="118871"/>
                  </a:moveTo>
                  <a:lnTo>
                    <a:pt x="0" y="0"/>
                  </a:lnTo>
                  <a:lnTo>
                    <a:pt x="13716" y="0"/>
                  </a:lnTo>
                  <a:lnTo>
                    <a:pt x="13716" y="118871"/>
                  </a:lnTo>
                  <a:lnTo>
                    <a:pt x="0" y="118871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9" name="object 49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8268747" y="1661255"/>
              <a:ext cx="67151" cy="85534"/>
            </a:xfrm>
            <a:prstGeom prst="rect">
              <a:avLst/>
            </a:prstGeom>
          </p:spPr>
        </p:pic>
      </p:grpSp>
      <p:grpSp>
        <p:nvGrpSpPr>
          <p:cNvPr id="50" name="object 50"/>
          <p:cNvGrpSpPr/>
          <p:nvPr/>
        </p:nvGrpSpPr>
        <p:grpSpPr>
          <a:xfrm>
            <a:off x="8397240" y="1626203"/>
            <a:ext cx="454659" cy="120650"/>
            <a:chOff x="8397240" y="1626203"/>
            <a:chExt cx="454659" cy="120650"/>
          </a:xfrm>
        </p:grpSpPr>
        <p:sp>
          <p:nvSpPr>
            <p:cNvPr id="51" name="object 51"/>
            <p:cNvSpPr/>
            <p:nvPr/>
          </p:nvSpPr>
          <p:spPr>
            <a:xfrm>
              <a:off x="8397240" y="1627632"/>
              <a:ext cx="13970" cy="119380"/>
            </a:xfrm>
            <a:custGeom>
              <a:avLst/>
              <a:gdLst/>
              <a:ahLst/>
              <a:cxnLst/>
              <a:rect l="l" t="t" r="r" b="b"/>
              <a:pathLst>
                <a:path w="13970" h="119380">
                  <a:moveTo>
                    <a:pt x="0" y="118871"/>
                  </a:moveTo>
                  <a:lnTo>
                    <a:pt x="0" y="0"/>
                  </a:lnTo>
                  <a:lnTo>
                    <a:pt x="13715" y="0"/>
                  </a:lnTo>
                  <a:lnTo>
                    <a:pt x="13715" y="118871"/>
                  </a:lnTo>
                  <a:lnTo>
                    <a:pt x="0" y="118871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2" name="object 52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8432006" y="1626203"/>
              <a:ext cx="67151" cy="120586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8520493" y="1661255"/>
              <a:ext cx="118967" cy="84010"/>
            </a:xfrm>
            <a:prstGeom prst="rect">
              <a:avLst/>
            </a:prstGeom>
          </p:spPr>
        </p:pic>
        <p:sp>
          <p:nvSpPr>
            <p:cNvPr id="54" name="object 54"/>
            <p:cNvSpPr/>
            <p:nvPr/>
          </p:nvSpPr>
          <p:spPr>
            <a:xfrm>
              <a:off x="8659272" y="1630775"/>
              <a:ext cx="15875" cy="114935"/>
            </a:xfrm>
            <a:custGeom>
              <a:avLst/>
              <a:gdLst/>
              <a:ahLst/>
              <a:cxnLst/>
              <a:rect l="l" t="t" r="r" b="b"/>
              <a:pathLst>
                <a:path w="15875" h="114935">
                  <a:moveTo>
                    <a:pt x="0" y="114490"/>
                  </a:moveTo>
                  <a:lnTo>
                    <a:pt x="0" y="32004"/>
                  </a:lnTo>
                  <a:lnTo>
                    <a:pt x="13811" y="32004"/>
                  </a:lnTo>
                  <a:lnTo>
                    <a:pt x="13811" y="114490"/>
                  </a:lnTo>
                  <a:lnTo>
                    <a:pt x="0" y="114490"/>
                  </a:lnTo>
                  <a:close/>
                </a:path>
                <a:path w="15875" h="114935">
                  <a:moveTo>
                    <a:pt x="0" y="13716"/>
                  </a:moveTo>
                  <a:lnTo>
                    <a:pt x="0" y="4572"/>
                  </a:lnTo>
                  <a:lnTo>
                    <a:pt x="1619" y="3048"/>
                  </a:lnTo>
                  <a:lnTo>
                    <a:pt x="4667" y="0"/>
                  </a:lnTo>
                  <a:lnTo>
                    <a:pt x="9239" y="0"/>
                  </a:lnTo>
                  <a:lnTo>
                    <a:pt x="15335" y="6096"/>
                  </a:lnTo>
                  <a:lnTo>
                    <a:pt x="15335" y="12192"/>
                  </a:lnTo>
                  <a:lnTo>
                    <a:pt x="10763" y="16764"/>
                  </a:lnTo>
                  <a:lnTo>
                    <a:pt x="3143" y="16764"/>
                  </a:lnTo>
                  <a:lnTo>
                    <a:pt x="1619" y="15240"/>
                  </a:lnTo>
                  <a:lnTo>
                    <a:pt x="0" y="13716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5" name="object 55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8700516" y="1661255"/>
              <a:ext cx="151066" cy="85534"/>
            </a:xfrm>
            <a:prstGeom prst="rect">
              <a:avLst/>
            </a:prstGeom>
          </p:spPr>
        </p:pic>
      </p:grpSp>
      <p:grpSp>
        <p:nvGrpSpPr>
          <p:cNvPr id="56" name="object 56"/>
          <p:cNvGrpSpPr/>
          <p:nvPr/>
        </p:nvGrpSpPr>
        <p:grpSpPr>
          <a:xfrm>
            <a:off x="8915686" y="1630775"/>
            <a:ext cx="561975" cy="116205"/>
            <a:chOff x="8915686" y="1630775"/>
            <a:chExt cx="561975" cy="116205"/>
          </a:xfrm>
        </p:grpSpPr>
        <p:pic>
          <p:nvPicPr>
            <p:cNvPr id="57" name="object 57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8915686" y="1661255"/>
              <a:ext cx="67056" cy="85534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9004173" y="1642967"/>
              <a:ext cx="213550" cy="103822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9240679" y="1630775"/>
              <a:ext cx="71628" cy="114490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9335167" y="1661255"/>
              <a:ext cx="141922" cy="85534"/>
            </a:xfrm>
            <a:prstGeom prst="rect">
              <a:avLst/>
            </a:prstGeom>
          </p:spPr>
        </p:pic>
      </p:grpSp>
      <p:pic>
        <p:nvPicPr>
          <p:cNvPr id="61" name="object 61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9530524" y="1653635"/>
            <a:ext cx="73247" cy="74866"/>
          </a:xfrm>
          <a:prstGeom prst="rect">
            <a:avLst/>
          </a:prstGeom>
        </p:spPr>
      </p:pic>
      <p:pic>
        <p:nvPicPr>
          <p:cNvPr id="62" name="object 62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5725382" y="2004822"/>
            <a:ext cx="85439" cy="85534"/>
          </a:xfrm>
          <a:prstGeom prst="rect">
            <a:avLst/>
          </a:prstGeom>
        </p:spPr>
      </p:pic>
      <p:grpSp>
        <p:nvGrpSpPr>
          <p:cNvPr id="63" name="object 63"/>
          <p:cNvGrpSpPr/>
          <p:nvPr/>
        </p:nvGrpSpPr>
        <p:grpSpPr>
          <a:xfrm>
            <a:off x="5975604" y="1978913"/>
            <a:ext cx="677545" cy="113030"/>
            <a:chOff x="5975604" y="1978913"/>
            <a:chExt cx="677545" cy="113030"/>
          </a:xfrm>
        </p:grpSpPr>
        <p:pic>
          <p:nvPicPr>
            <p:cNvPr id="64" name="object 64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5975604" y="1978913"/>
              <a:ext cx="375284" cy="112966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6375368" y="1988057"/>
              <a:ext cx="207454" cy="103822"/>
            </a:xfrm>
            <a:prstGeom prst="rect">
              <a:avLst/>
            </a:prstGeom>
          </p:spPr>
        </p:pic>
        <p:sp>
          <p:nvSpPr>
            <p:cNvPr id="66" name="object 66"/>
            <p:cNvSpPr/>
            <p:nvPr/>
          </p:nvSpPr>
          <p:spPr>
            <a:xfrm>
              <a:off x="6604254" y="2004821"/>
              <a:ext cx="48895" cy="85725"/>
            </a:xfrm>
            <a:custGeom>
              <a:avLst/>
              <a:gdLst/>
              <a:ahLst/>
              <a:cxnLst/>
              <a:rect l="l" t="t" r="r" b="b"/>
              <a:pathLst>
                <a:path w="48895" h="85725">
                  <a:moveTo>
                    <a:pt x="0" y="85534"/>
                  </a:moveTo>
                  <a:lnTo>
                    <a:pt x="0" y="1524"/>
                  </a:lnTo>
                  <a:lnTo>
                    <a:pt x="10668" y="1524"/>
                  </a:lnTo>
                  <a:lnTo>
                    <a:pt x="12192" y="18383"/>
                  </a:lnTo>
                  <a:lnTo>
                    <a:pt x="15240" y="12192"/>
                  </a:lnTo>
                  <a:lnTo>
                    <a:pt x="19812" y="7620"/>
                  </a:lnTo>
                  <a:lnTo>
                    <a:pt x="24384" y="4572"/>
                  </a:lnTo>
                  <a:lnTo>
                    <a:pt x="27432" y="1524"/>
                  </a:lnTo>
                  <a:lnTo>
                    <a:pt x="33528" y="0"/>
                  </a:lnTo>
                  <a:lnTo>
                    <a:pt x="41148" y="0"/>
                  </a:lnTo>
                  <a:lnTo>
                    <a:pt x="45720" y="1524"/>
                  </a:lnTo>
                  <a:lnTo>
                    <a:pt x="48768" y="1524"/>
                  </a:lnTo>
                  <a:lnTo>
                    <a:pt x="45720" y="13716"/>
                  </a:lnTo>
                  <a:lnTo>
                    <a:pt x="42672" y="12192"/>
                  </a:lnTo>
                  <a:lnTo>
                    <a:pt x="30480" y="12192"/>
                  </a:lnTo>
                  <a:lnTo>
                    <a:pt x="24384" y="15240"/>
                  </a:lnTo>
                  <a:lnTo>
                    <a:pt x="19812" y="19907"/>
                  </a:lnTo>
                  <a:lnTo>
                    <a:pt x="15240" y="26003"/>
                  </a:lnTo>
                  <a:lnTo>
                    <a:pt x="12192" y="32099"/>
                  </a:lnTo>
                  <a:lnTo>
                    <a:pt x="12192" y="85534"/>
                  </a:lnTo>
                  <a:lnTo>
                    <a:pt x="0" y="85534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67" name="object 67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6708647" y="1971294"/>
            <a:ext cx="2722625" cy="120681"/>
          </a:xfrm>
          <a:prstGeom prst="rect">
            <a:avLst/>
          </a:prstGeom>
        </p:spPr>
      </p:pic>
      <p:pic>
        <p:nvPicPr>
          <p:cNvPr id="68" name="object 68"/>
          <p:cNvPicPr/>
          <p:nvPr/>
        </p:nvPicPr>
        <p:blipFill>
          <a:blip r:embed="rId38" cstate="print"/>
          <a:stretch>
            <a:fillRect/>
          </a:stretch>
        </p:blipFill>
        <p:spPr>
          <a:xfrm>
            <a:off x="5972555" y="2243042"/>
            <a:ext cx="2332767" cy="155733"/>
          </a:xfrm>
          <a:prstGeom prst="rect">
            <a:avLst/>
          </a:prstGeom>
        </p:spPr>
      </p:pic>
      <p:grpSp>
        <p:nvGrpSpPr>
          <p:cNvPr id="69" name="object 69"/>
          <p:cNvGrpSpPr/>
          <p:nvPr/>
        </p:nvGrpSpPr>
        <p:grpSpPr>
          <a:xfrm>
            <a:off x="8357616" y="2243327"/>
            <a:ext cx="184785" cy="120650"/>
            <a:chOff x="8357616" y="2243327"/>
            <a:chExt cx="184785" cy="120650"/>
          </a:xfrm>
        </p:grpSpPr>
        <p:sp>
          <p:nvSpPr>
            <p:cNvPr id="70" name="object 70"/>
            <p:cNvSpPr/>
            <p:nvPr/>
          </p:nvSpPr>
          <p:spPr>
            <a:xfrm>
              <a:off x="8357616" y="2243327"/>
              <a:ext cx="13970" cy="119380"/>
            </a:xfrm>
            <a:custGeom>
              <a:avLst/>
              <a:gdLst/>
              <a:ahLst/>
              <a:cxnLst/>
              <a:rect l="l" t="t" r="r" b="b"/>
              <a:pathLst>
                <a:path w="13970" h="119380">
                  <a:moveTo>
                    <a:pt x="0" y="118871"/>
                  </a:moveTo>
                  <a:lnTo>
                    <a:pt x="0" y="0"/>
                  </a:lnTo>
                  <a:lnTo>
                    <a:pt x="13716" y="0"/>
                  </a:lnTo>
                  <a:lnTo>
                    <a:pt x="13716" y="118871"/>
                  </a:lnTo>
                  <a:lnTo>
                    <a:pt x="0" y="118871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1" name="object 71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8393811" y="2276665"/>
              <a:ext cx="148018" cy="87058"/>
            </a:xfrm>
            <a:prstGeom prst="rect">
              <a:avLst/>
            </a:prstGeom>
          </p:spPr>
        </p:pic>
      </p:grpSp>
      <p:pic>
        <p:nvPicPr>
          <p:cNvPr id="72" name="object 72"/>
          <p:cNvPicPr/>
          <p:nvPr/>
        </p:nvPicPr>
        <p:blipFill>
          <a:blip r:embed="rId40" cstate="print"/>
          <a:stretch>
            <a:fillRect/>
          </a:stretch>
        </p:blipFill>
        <p:spPr>
          <a:xfrm>
            <a:off x="8604408" y="2250662"/>
            <a:ext cx="187642" cy="111537"/>
          </a:xfrm>
          <a:prstGeom prst="rect">
            <a:avLst/>
          </a:prstGeom>
        </p:spPr>
      </p:pic>
      <p:sp>
        <p:nvSpPr>
          <p:cNvPr id="73" name="object 73"/>
          <p:cNvSpPr/>
          <p:nvPr/>
        </p:nvSpPr>
        <p:spPr>
          <a:xfrm>
            <a:off x="8839390" y="2343816"/>
            <a:ext cx="18415" cy="20320"/>
          </a:xfrm>
          <a:custGeom>
            <a:avLst/>
            <a:gdLst/>
            <a:ahLst/>
            <a:cxnLst/>
            <a:rect l="l" t="t" r="r" b="b"/>
            <a:pathLst>
              <a:path w="18415" h="20319">
                <a:moveTo>
                  <a:pt x="0" y="13716"/>
                </a:moveTo>
                <a:lnTo>
                  <a:pt x="0" y="9144"/>
                </a:lnTo>
                <a:lnTo>
                  <a:pt x="0" y="4572"/>
                </a:lnTo>
                <a:lnTo>
                  <a:pt x="1523" y="1524"/>
                </a:lnTo>
                <a:lnTo>
                  <a:pt x="3047" y="0"/>
                </a:lnTo>
                <a:lnTo>
                  <a:pt x="13716" y="0"/>
                </a:lnTo>
                <a:lnTo>
                  <a:pt x="15240" y="1524"/>
                </a:lnTo>
                <a:lnTo>
                  <a:pt x="16764" y="4572"/>
                </a:lnTo>
                <a:lnTo>
                  <a:pt x="18288" y="6096"/>
                </a:lnTo>
                <a:lnTo>
                  <a:pt x="18288" y="13716"/>
                </a:lnTo>
                <a:lnTo>
                  <a:pt x="15240" y="16764"/>
                </a:lnTo>
                <a:lnTo>
                  <a:pt x="13716" y="19812"/>
                </a:lnTo>
                <a:lnTo>
                  <a:pt x="4572" y="19812"/>
                </a:lnTo>
                <a:lnTo>
                  <a:pt x="1524" y="16764"/>
                </a:lnTo>
                <a:lnTo>
                  <a:pt x="0" y="13716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4" name="object 74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5725382" y="2620232"/>
            <a:ext cx="85439" cy="86963"/>
          </a:xfrm>
          <a:prstGeom prst="rect">
            <a:avLst/>
          </a:prstGeom>
        </p:spPr>
      </p:pic>
      <p:grpSp>
        <p:nvGrpSpPr>
          <p:cNvPr id="75" name="object 75"/>
          <p:cNvGrpSpPr/>
          <p:nvPr/>
        </p:nvGrpSpPr>
        <p:grpSpPr>
          <a:xfrm>
            <a:off x="5975603" y="2592704"/>
            <a:ext cx="422909" cy="116205"/>
            <a:chOff x="5975603" y="2592704"/>
            <a:chExt cx="422909" cy="116205"/>
          </a:xfrm>
        </p:grpSpPr>
        <p:pic>
          <p:nvPicPr>
            <p:cNvPr id="76" name="object 76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5975603" y="2592704"/>
              <a:ext cx="265461" cy="114490"/>
            </a:xfrm>
            <a:prstGeom prst="rect">
              <a:avLst/>
            </a:prstGeom>
          </p:spPr>
        </p:pic>
        <p:pic>
          <p:nvPicPr>
            <p:cNvPr id="77" name="object 77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6262401" y="2621756"/>
              <a:ext cx="67151" cy="86963"/>
            </a:xfrm>
            <a:prstGeom prst="rect">
              <a:avLst/>
            </a:prstGeom>
          </p:spPr>
        </p:pic>
        <p:sp>
          <p:nvSpPr>
            <p:cNvPr id="78" name="object 78"/>
            <p:cNvSpPr/>
            <p:nvPr/>
          </p:nvSpPr>
          <p:spPr>
            <a:xfrm>
              <a:off x="6350984" y="2621756"/>
              <a:ext cx="47625" cy="85725"/>
            </a:xfrm>
            <a:custGeom>
              <a:avLst/>
              <a:gdLst/>
              <a:ahLst/>
              <a:cxnLst/>
              <a:rect l="l" t="t" r="r" b="b"/>
              <a:pathLst>
                <a:path w="47625" h="85725">
                  <a:moveTo>
                    <a:pt x="0" y="85439"/>
                  </a:moveTo>
                  <a:lnTo>
                    <a:pt x="0" y="1524"/>
                  </a:lnTo>
                  <a:lnTo>
                    <a:pt x="9143" y="1524"/>
                  </a:lnTo>
                  <a:lnTo>
                    <a:pt x="10667" y="16764"/>
                  </a:lnTo>
                  <a:lnTo>
                    <a:pt x="12191" y="16764"/>
                  </a:lnTo>
                  <a:lnTo>
                    <a:pt x="44195" y="0"/>
                  </a:lnTo>
                  <a:lnTo>
                    <a:pt x="47243" y="1523"/>
                  </a:lnTo>
                  <a:lnTo>
                    <a:pt x="45719" y="12192"/>
                  </a:lnTo>
                  <a:lnTo>
                    <a:pt x="28955" y="12192"/>
                  </a:lnTo>
                  <a:lnTo>
                    <a:pt x="24383" y="13716"/>
                  </a:lnTo>
                  <a:lnTo>
                    <a:pt x="19811" y="19812"/>
                  </a:lnTo>
                  <a:lnTo>
                    <a:pt x="13715" y="25908"/>
                  </a:lnTo>
                  <a:lnTo>
                    <a:pt x="12191" y="32004"/>
                  </a:lnTo>
                  <a:lnTo>
                    <a:pt x="12191" y="85439"/>
                  </a:lnTo>
                  <a:lnTo>
                    <a:pt x="0" y="85439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9" name="object 79"/>
          <p:cNvSpPr/>
          <p:nvPr/>
        </p:nvSpPr>
        <p:spPr>
          <a:xfrm>
            <a:off x="6455664" y="2587751"/>
            <a:ext cx="185420" cy="121285"/>
          </a:xfrm>
          <a:custGeom>
            <a:avLst/>
            <a:gdLst/>
            <a:ahLst/>
            <a:cxnLst/>
            <a:rect l="l" t="t" r="r" b="b"/>
            <a:pathLst>
              <a:path w="185420" h="121285">
                <a:moveTo>
                  <a:pt x="13716" y="0"/>
                </a:moveTo>
                <a:lnTo>
                  <a:pt x="0" y="0"/>
                </a:lnTo>
                <a:lnTo>
                  <a:pt x="0" y="118884"/>
                </a:lnTo>
                <a:lnTo>
                  <a:pt x="13716" y="118884"/>
                </a:lnTo>
                <a:lnTo>
                  <a:pt x="13716" y="0"/>
                </a:lnTo>
                <a:close/>
              </a:path>
              <a:path w="185420" h="121285">
                <a:moveTo>
                  <a:pt x="105816" y="76771"/>
                </a:moveTo>
                <a:lnTo>
                  <a:pt x="92100" y="43180"/>
                </a:lnTo>
                <a:lnTo>
                  <a:pt x="92100" y="67538"/>
                </a:lnTo>
                <a:lnTo>
                  <a:pt x="92100" y="87439"/>
                </a:lnTo>
                <a:lnTo>
                  <a:pt x="90576" y="96583"/>
                </a:lnTo>
                <a:lnTo>
                  <a:pt x="85902" y="101155"/>
                </a:lnTo>
                <a:lnTo>
                  <a:pt x="81330" y="107251"/>
                </a:lnTo>
                <a:lnTo>
                  <a:pt x="75234" y="110299"/>
                </a:lnTo>
                <a:lnTo>
                  <a:pt x="58470" y="110299"/>
                </a:lnTo>
                <a:lnTo>
                  <a:pt x="52374" y="107251"/>
                </a:lnTo>
                <a:lnTo>
                  <a:pt x="47802" y="101155"/>
                </a:lnTo>
                <a:lnTo>
                  <a:pt x="44754" y="96583"/>
                </a:lnTo>
                <a:lnTo>
                  <a:pt x="41706" y="87439"/>
                </a:lnTo>
                <a:lnTo>
                  <a:pt x="41706" y="66014"/>
                </a:lnTo>
                <a:lnTo>
                  <a:pt x="44754" y="58394"/>
                </a:lnTo>
                <a:lnTo>
                  <a:pt x="47802" y="53822"/>
                </a:lnTo>
                <a:lnTo>
                  <a:pt x="52374" y="47726"/>
                </a:lnTo>
                <a:lnTo>
                  <a:pt x="58470" y="44678"/>
                </a:lnTo>
                <a:lnTo>
                  <a:pt x="75234" y="44678"/>
                </a:lnTo>
                <a:lnTo>
                  <a:pt x="81330" y="47726"/>
                </a:lnTo>
                <a:lnTo>
                  <a:pt x="85902" y="53822"/>
                </a:lnTo>
                <a:lnTo>
                  <a:pt x="90576" y="58394"/>
                </a:lnTo>
                <a:lnTo>
                  <a:pt x="92100" y="67538"/>
                </a:lnTo>
                <a:lnTo>
                  <a:pt x="92100" y="43180"/>
                </a:lnTo>
                <a:lnTo>
                  <a:pt x="67614" y="34010"/>
                </a:lnTo>
                <a:lnTo>
                  <a:pt x="59029" y="34848"/>
                </a:lnTo>
                <a:lnTo>
                  <a:pt x="30086" y="67894"/>
                </a:lnTo>
                <a:lnTo>
                  <a:pt x="29514" y="76771"/>
                </a:lnTo>
                <a:lnTo>
                  <a:pt x="29514" y="85915"/>
                </a:lnTo>
                <a:lnTo>
                  <a:pt x="47802" y="114871"/>
                </a:lnTo>
                <a:lnTo>
                  <a:pt x="52374" y="119443"/>
                </a:lnTo>
                <a:lnTo>
                  <a:pt x="59994" y="120967"/>
                </a:lnTo>
                <a:lnTo>
                  <a:pt x="67614" y="120967"/>
                </a:lnTo>
                <a:lnTo>
                  <a:pt x="103339" y="95059"/>
                </a:lnTo>
                <a:lnTo>
                  <a:pt x="105219" y="86487"/>
                </a:lnTo>
                <a:lnTo>
                  <a:pt x="105816" y="76771"/>
                </a:lnTo>
                <a:close/>
              </a:path>
              <a:path w="185420" h="121285">
                <a:moveTo>
                  <a:pt x="185166" y="90500"/>
                </a:moveTo>
                <a:lnTo>
                  <a:pt x="183642" y="85928"/>
                </a:lnTo>
                <a:lnTo>
                  <a:pt x="180594" y="82880"/>
                </a:lnTo>
                <a:lnTo>
                  <a:pt x="177546" y="78308"/>
                </a:lnTo>
                <a:lnTo>
                  <a:pt x="169824" y="75260"/>
                </a:lnTo>
                <a:lnTo>
                  <a:pt x="160680" y="72110"/>
                </a:lnTo>
                <a:lnTo>
                  <a:pt x="153060" y="69062"/>
                </a:lnTo>
                <a:lnTo>
                  <a:pt x="148488" y="67538"/>
                </a:lnTo>
                <a:lnTo>
                  <a:pt x="145440" y="66014"/>
                </a:lnTo>
                <a:lnTo>
                  <a:pt x="143916" y="64490"/>
                </a:lnTo>
                <a:lnTo>
                  <a:pt x="140868" y="62966"/>
                </a:lnTo>
                <a:lnTo>
                  <a:pt x="140868" y="61442"/>
                </a:lnTo>
                <a:lnTo>
                  <a:pt x="139344" y="59918"/>
                </a:lnTo>
                <a:lnTo>
                  <a:pt x="139344" y="52298"/>
                </a:lnTo>
                <a:lnTo>
                  <a:pt x="140868" y="49250"/>
                </a:lnTo>
                <a:lnTo>
                  <a:pt x="146964" y="46202"/>
                </a:lnTo>
                <a:lnTo>
                  <a:pt x="151536" y="44678"/>
                </a:lnTo>
                <a:lnTo>
                  <a:pt x="163728" y="44678"/>
                </a:lnTo>
                <a:lnTo>
                  <a:pt x="171348" y="46202"/>
                </a:lnTo>
                <a:lnTo>
                  <a:pt x="179070" y="49250"/>
                </a:lnTo>
                <a:lnTo>
                  <a:pt x="183642" y="40106"/>
                </a:lnTo>
                <a:lnTo>
                  <a:pt x="177647" y="37223"/>
                </a:lnTo>
                <a:lnTo>
                  <a:pt x="171208" y="35344"/>
                </a:lnTo>
                <a:lnTo>
                  <a:pt x="164477" y="34315"/>
                </a:lnTo>
                <a:lnTo>
                  <a:pt x="157632" y="34010"/>
                </a:lnTo>
                <a:lnTo>
                  <a:pt x="148488" y="34010"/>
                </a:lnTo>
                <a:lnTo>
                  <a:pt x="140868" y="35534"/>
                </a:lnTo>
                <a:lnTo>
                  <a:pt x="128676" y="44678"/>
                </a:lnTo>
                <a:lnTo>
                  <a:pt x="127152" y="49250"/>
                </a:lnTo>
                <a:lnTo>
                  <a:pt x="127152" y="62966"/>
                </a:lnTo>
                <a:lnTo>
                  <a:pt x="130200" y="69062"/>
                </a:lnTo>
                <a:lnTo>
                  <a:pt x="133248" y="70586"/>
                </a:lnTo>
                <a:lnTo>
                  <a:pt x="136296" y="73736"/>
                </a:lnTo>
                <a:lnTo>
                  <a:pt x="145440" y="78308"/>
                </a:lnTo>
                <a:lnTo>
                  <a:pt x="160680" y="84404"/>
                </a:lnTo>
                <a:lnTo>
                  <a:pt x="169824" y="88976"/>
                </a:lnTo>
                <a:lnTo>
                  <a:pt x="172974" y="92024"/>
                </a:lnTo>
                <a:lnTo>
                  <a:pt x="172974" y="101168"/>
                </a:lnTo>
                <a:lnTo>
                  <a:pt x="171348" y="105740"/>
                </a:lnTo>
                <a:lnTo>
                  <a:pt x="165252" y="108788"/>
                </a:lnTo>
                <a:lnTo>
                  <a:pt x="159156" y="110312"/>
                </a:lnTo>
                <a:lnTo>
                  <a:pt x="143916" y="110312"/>
                </a:lnTo>
                <a:lnTo>
                  <a:pt x="130200" y="105740"/>
                </a:lnTo>
                <a:lnTo>
                  <a:pt x="127152" y="104216"/>
                </a:lnTo>
                <a:lnTo>
                  <a:pt x="127152" y="114884"/>
                </a:lnTo>
                <a:lnTo>
                  <a:pt x="132270" y="117754"/>
                </a:lnTo>
                <a:lnTo>
                  <a:pt x="138391" y="119646"/>
                </a:lnTo>
                <a:lnTo>
                  <a:pt x="145364" y="120662"/>
                </a:lnTo>
                <a:lnTo>
                  <a:pt x="153060" y="120980"/>
                </a:lnTo>
                <a:lnTo>
                  <a:pt x="163728" y="120980"/>
                </a:lnTo>
                <a:lnTo>
                  <a:pt x="171348" y="117932"/>
                </a:lnTo>
                <a:lnTo>
                  <a:pt x="177546" y="114884"/>
                </a:lnTo>
                <a:lnTo>
                  <a:pt x="183642" y="110312"/>
                </a:lnTo>
                <a:lnTo>
                  <a:pt x="185166" y="104216"/>
                </a:lnTo>
                <a:lnTo>
                  <a:pt x="185166" y="96596"/>
                </a:lnTo>
                <a:lnTo>
                  <a:pt x="185166" y="90500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0" name="object 80"/>
          <p:cNvGrpSpPr/>
          <p:nvPr/>
        </p:nvGrpSpPr>
        <p:grpSpPr>
          <a:xfrm>
            <a:off x="6694169" y="2587751"/>
            <a:ext cx="520700" cy="121285"/>
            <a:chOff x="6694169" y="2587751"/>
            <a:chExt cx="520700" cy="121285"/>
          </a:xfrm>
        </p:grpSpPr>
        <p:pic>
          <p:nvPicPr>
            <p:cNvPr id="81" name="object 81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6694169" y="2588133"/>
              <a:ext cx="68675" cy="120586"/>
            </a:xfrm>
            <a:prstGeom prst="rect">
              <a:avLst/>
            </a:prstGeom>
          </p:spPr>
        </p:pic>
        <p:pic>
          <p:nvPicPr>
            <p:cNvPr id="82" name="object 82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6792467" y="2587751"/>
              <a:ext cx="104679" cy="120967"/>
            </a:xfrm>
            <a:prstGeom prst="rect">
              <a:avLst/>
            </a:prstGeom>
          </p:spPr>
        </p:pic>
        <p:pic>
          <p:nvPicPr>
            <p:cNvPr id="83" name="object 83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6923055" y="2621756"/>
              <a:ext cx="212026" cy="86963"/>
            </a:xfrm>
            <a:prstGeom prst="rect">
              <a:avLst/>
            </a:prstGeom>
          </p:spPr>
        </p:pic>
        <p:sp>
          <p:nvSpPr>
            <p:cNvPr id="84" name="object 84"/>
            <p:cNvSpPr/>
            <p:nvPr/>
          </p:nvSpPr>
          <p:spPr>
            <a:xfrm>
              <a:off x="7156513" y="2621756"/>
              <a:ext cx="58419" cy="86995"/>
            </a:xfrm>
            <a:custGeom>
              <a:avLst/>
              <a:gdLst/>
              <a:ahLst/>
              <a:cxnLst/>
              <a:rect l="l" t="t" r="r" b="b"/>
              <a:pathLst>
                <a:path w="58420" h="86994">
                  <a:moveTo>
                    <a:pt x="0" y="80867"/>
                  </a:moveTo>
                  <a:lnTo>
                    <a:pt x="0" y="70199"/>
                  </a:lnTo>
                  <a:lnTo>
                    <a:pt x="3047" y="71723"/>
                  </a:lnTo>
                  <a:lnTo>
                    <a:pt x="16763" y="76295"/>
                  </a:lnTo>
                  <a:lnTo>
                    <a:pt x="32003" y="76295"/>
                  </a:lnTo>
                  <a:lnTo>
                    <a:pt x="38099" y="74771"/>
                  </a:lnTo>
                  <a:lnTo>
                    <a:pt x="44195" y="71723"/>
                  </a:lnTo>
                  <a:lnTo>
                    <a:pt x="45719" y="67151"/>
                  </a:lnTo>
                  <a:lnTo>
                    <a:pt x="45719" y="58007"/>
                  </a:lnTo>
                  <a:lnTo>
                    <a:pt x="42671" y="54959"/>
                  </a:lnTo>
                  <a:lnTo>
                    <a:pt x="33527" y="50387"/>
                  </a:lnTo>
                  <a:lnTo>
                    <a:pt x="18287" y="44291"/>
                  </a:lnTo>
                  <a:lnTo>
                    <a:pt x="9143" y="39719"/>
                  </a:lnTo>
                  <a:lnTo>
                    <a:pt x="6095" y="36576"/>
                  </a:lnTo>
                  <a:lnTo>
                    <a:pt x="3047" y="35052"/>
                  </a:lnTo>
                  <a:lnTo>
                    <a:pt x="0" y="28956"/>
                  </a:lnTo>
                  <a:lnTo>
                    <a:pt x="0" y="15240"/>
                  </a:lnTo>
                  <a:lnTo>
                    <a:pt x="3047" y="10668"/>
                  </a:lnTo>
                  <a:lnTo>
                    <a:pt x="7619" y="6096"/>
                  </a:lnTo>
                  <a:lnTo>
                    <a:pt x="13715" y="1524"/>
                  </a:lnTo>
                  <a:lnTo>
                    <a:pt x="21335" y="0"/>
                  </a:lnTo>
                  <a:lnTo>
                    <a:pt x="30479" y="0"/>
                  </a:lnTo>
                  <a:lnTo>
                    <a:pt x="37314" y="309"/>
                  </a:lnTo>
                  <a:lnTo>
                    <a:pt x="44005" y="1333"/>
                  </a:lnTo>
                  <a:lnTo>
                    <a:pt x="50411" y="3214"/>
                  </a:lnTo>
                  <a:lnTo>
                    <a:pt x="56387" y="6096"/>
                  </a:lnTo>
                  <a:lnTo>
                    <a:pt x="51815" y="15240"/>
                  </a:lnTo>
                  <a:lnTo>
                    <a:pt x="44195" y="12192"/>
                  </a:lnTo>
                  <a:lnTo>
                    <a:pt x="36575" y="10668"/>
                  </a:lnTo>
                  <a:lnTo>
                    <a:pt x="24383" y="10668"/>
                  </a:lnTo>
                  <a:lnTo>
                    <a:pt x="19811" y="12192"/>
                  </a:lnTo>
                  <a:lnTo>
                    <a:pt x="13715" y="15240"/>
                  </a:lnTo>
                  <a:lnTo>
                    <a:pt x="12191" y="18288"/>
                  </a:lnTo>
                  <a:lnTo>
                    <a:pt x="12191" y="25908"/>
                  </a:lnTo>
                  <a:lnTo>
                    <a:pt x="13715" y="27432"/>
                  </a:lnTo>
                  <a:lnTo>
                    <a:pt x="13715" y="28956"/>
                  </a:lnTo>
                  <a:lnTo>
                    <a:pt x="16763" y="30480"/>
                  </a:lnTo>
                  <a:lnTo>
                    <a:pt x="18287" y="32004"/>
                  </a:lnTo>
                  <a:lnTo>
                    <a:pt x="21335" y="33528"/>
                  </a:lnTo>
                  <a:lnTo>
                    <a:pt x="25907" y="35052"/>
                  </a:lnTo>
                  <a:lnTo>
                    <a:pt x="33527" y="38100"/>
                  </a:lnTo>
                  <a:lnTo>
                    <a:pt x="42671" y="41243"/>
                  </a:lnTo>
                  <a:lnTo>
                    <a:pt x="50291" y="44291"/>
                  </a:lnTo>
                  <a:lnTo>
                    <a:pt x="53339" y="48863"/>
                  </a:lnTo>
                  <a:lnTo>
                    <a:pt x="56387" y="51911"/>
                  </a:lnTo>
                  <a:lnTo>
                    <a:pt x="57911" y="56483"/>
                  </a:lnTo>
                  <a:lnTo>
                    <a:pt x="57911" y="62579"/>
                  </a:lnTo>
                  <a:lnTo>
                    <a:pt x="57911" y="70199"/>
                  </a:lnTo>
                  <a:lnTo>
                    <a:pt x="56387" y="76295"/>
                  </a:lnTo>
                  <a:lnTo>
                    <a:pt x="50291" y="80867"/>
                  </a:lnTo>
                  <a:lnTo>
                    <a:pt x="44195" y="83915"/>
                  </a:lnTo>
                  <a:lnTo>
                    <a:pt x="36575" y="86963"/>
                  </a:lnTo>
                  <a:lnTo>
                    <a:pt x="25907" y="86963"/>
                  </a:lnTo>
                  <a:lnTo>
                    <a:pt x="18216" y="86653"/>
                  </a:lnTo>
                  <a:lnTo>
                    <a:pt x="11239" y="85629"/>
                  </a:lnTo>
                  <a:lnTo>
                    <a:pt x="5119" y="83748"/>
                  </a:lnTo>
                  <a:lnTo>
                    <a:pt x="0" y="80867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85" name="object 85"/>
          <p:cNvPicPr/>
          <p:nvPr/>
        </p:nvPicPr>
        <p:blipFill>
          <a:blip r:embed="rId47" cstate="print"/>
          <a:stretch>
            <a:fillRect/>
          </a:stretch>
        </p:blipFill>
        <p:spPr>
          <a:xfrm>
            <a:off x="7261764" y="2594229"/>
            <a:ext cx="73247" cy="114490"/>
          </a:xfrm>
          <a:prstGeom prst="rect">
            <a:avLst/>
          </a:prstGeom>
        </p:spPr>
      </p:pic>
      <p:pic>
        <p:nvPicPr>
          <p:cNvPr id="86" name="object 86"/>
          <p:cNvPicPr/>
          <p:nvPr/>
        </p:nvPicPr>
        <p:blipFill>
          <a:blip r:embed="rId48" cstate="print"/>
          <a:stretch>
            <a:fillRect/>
          </a:stretch>
        </p:blipFill>
        <p:spPr>
          <a:xfrm>
            <a:off x="7399115" y="2588133"/>
            <a:ext cx="2219896" cy="120586"/>
          </a:xfrm>
          <a:prstGeom prst="rect">
            <a:avLst/>
          </a:prstGeom>
        </p:spPr>
      </p:pic>
      <p:grpSp>
        <p:nvGrpSpPr>
          <p:cNvPr id="87" name="object 87"/>
          <p:cNvGrpSpPr/>
          <p:nvPr/>
        </p:nvGrpSpPr>
        <p:grpSpPr>
          <a:xfrm>
            <a:off x="5967984" y="2867596"/>
            <a:ext cx="1513840" cy="156210"/>
            <a:chOff x="5967984" y="2867596"/>
            <a:chExt cx="1513840" cy="156210"/>
          </a:xfrm>
        </p:grpSpPr>
        <p:pic>
          <p:nvPicPr>
            <p:cNvPr id="88" name="object 88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5967984" y="2867596"/>
              <a:ext cx="1476851" cy="155733"/>
            </a:xfrm>
            <a:prstGeom prst="rect">
              <a:avLst/>
            </a:prstGeom>
          </p:spPr>
        </p:pic>
        <p:sp>
          <p:nvSpPr>
            <p:cNvPr id="89" name="object 89"/>
            <p:cNvSpPr/>
            <p:nvPr/>
          </p:nvSpPr>
          <p:spPr>
            <a:xfrm>
              <a:off x="7463123" y="2968371"/>
              <a:ext cx="18415" cy="20320"/>
            </a:xfrm>
            <a:custGeom>
              <a:avLst/>
              <a:gdLst/>
              <a:ahLst/>
              <a:cxnLst/>
              <a:rect l="l" t="t" r="r" b="b"/>
              <a:pathLst>
                <a:path w="18415" h="20319">
                  <a:moveTo>
                    <a:pt x="0" y="13716"/>
                  </a:moveTo>
                  <a:lnTo>
                    <a:pt x="0" y="9144"/>
                  </a:lnTo>
                  <a:lnTo>
                    <a:pt x="0" y="4572"/>
                  </a:lnTo>
                  <a:lnTo>
                    <a:pt x="1523" y="1524"/>
                  </a:lnTo>
                  <a:lnTo>
                    <a:pt x="3047" y="0"/>
                  </a:lnTo>
                  <a:lnTo>
                    <a:pt x="13716" y="0"/>
                  </a:lnTo>
                  <a:lnTo>
                    <a:pt x="15240" y="1524"/>
                  </a:lnTo>
                  <a:lnTo>
                    <a:pt x="16764" y="4572"/>
                  </a:lnTo>
                  <a:lnTo>
                    <a:pt x="18288" y="6096"/>
                  </a:lnTo>
                  <a:lnTo>
                    <a:pt x="18288" y="13716"/>
                  </a:lnTo>
                  <a:lnTo>
                    <a:pt x="15240" y="16764"/>
                  </a:lnTo>
                  <a:lnTo>
                    <a:pt x="13716" y="19812"/>
                  </a:lnTo>
                  <a:lnTo>
                    <a:pt x="4572" y="19812"/>
                  </a:lnTo>
                  <a:lnTo>
                    <a:pt x="1524" y="16764"/>
                  </a:lnTo>
                  <a:lnTo>
                    <a:pt x="0" y="13716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90" name="object 90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5725382" y="3237071"/>
            <a:ext cx="85439" cy="85534"/>
          </a:xfrm>
          <a:prstGeom prst="rect">
            <a:avLst/>
          </a:prstGeom>
        </p:spPr>
      </p:pic>
      <p:pic>
        <p:nvPicPr>
          <p:cNvPr id="91" name="object 91"/>
          <p:cNvPicPr/>
          <p:nvPr/>
        </p:nvPicPr>
        <p:blipFill>
          <a:blip r:embed="rId50" cstate="print"/>
          <a:stretch>
            <a:fillRect/>
          </a:stretch>
        </p:blipFill>
        <p:spPr>
          <a:xfrm>
            <a:off x="5975604" y="3204972"/>
            <a:ext cx="1415891" cy="119157"/>
          </a:xfrm>
          <a:prstGeom prst="rect">
            <a:avLst/>
          </a:prstGeom>
        </p:spPr>
      </p:pic>
      <p:grpSp>
        <p:nvGrpSpPr>
          <p:cNvPr id="92" name="object 92"/>
          <p:cNvGrpSpPr/>
          <p:nvPr/>
        </p:nvGrpSpPr>
        <p:grpSpPr>
          <a:xfrm>
            <a:off x="7455503" y="3203447"/>
            <a:ext cx="1717675" cy="157480"/>
            <a:chOff x="7455503" y="3203447"/>
            <a:chExt cx="1717675" cy="157480"/>
          </a:xfrm>
        </p:grpSpPr>
        <p:pic>
          <p:nvPicPr>
            <p:cNvPr id="93" name="object 93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7455503" y="3203447"/>
              <a:ext cx="1688973" cy="157353"/>
            </a:xfrm>
            <a:prstGeom prst="rect">
              <a:avLst/>
            </a:prstGeom>
          </p:spPr>
        </p:pic>
        <p:sp>
          <p:nvSpPr>
            <p:cNvPr id="94" name="object 94"/>
            <p:cNvSpPr/>
            <p:nvPr/>
          </p:nvSpPr>
          <p:spPr>
            <a:xfrm>
              <a:off x="9159239" y="3203448"/>
              <a:ext cx="13970" cy="119380"/>
            </a:xfrm>
            <a:custGeom>
              <a:avLst/>
              <a:gdLst/>
              <a:ahLst/>
              <a:cxnLst/>
              <a:rect l="l" t="t" r="r" b="b"/>
              <a:pathLst>
                <a:path w="13970" h="119379">
                  <a:moveTo>
                    <a:pt x="0" y="118871"/>
                  </a:moveTo>
                  <a:lnTo>
                    <a:pt x="0" y="0"/>
                  </a:lnTo>
                  <a:lnTo>
                    <a:pt x="13716" y="0"/>
                  </a:lnTo>
                  <a:lnTo>
                    <a:pt x="13716" y="118871"/>
                  </a:lnTo>
                  <a:lnTo>
                    <a:pt x="0" y="118871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5" name="object 95"/>
          <p:cNvGrpSpPr/>
          <p:nvPr/>
        </p:nvGrpSpPr>
        <p:grpSpPr>
          <a:xfrm>
            <a:off x="9240583" y="3203448"/>
            <a:ext cx="442595" cy="121285"/>
            <a:chOff x="9240583" y="3203448"/>
            <a:chExt cx="442595" cy="121285"/>
          </a:xfrm>
        </p:grpSpPr>
        <p:pic>
          <p:nvPicPr>
            <p:cNvPr id="96" name="object 96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9240583" y="3203448"/>
              <a:ext cx="70199" cy="120681"/>
            </a:xfrm>
            <a:prstGeom prst="rect">
              <a:avLst/>
            </a:prstGeom>
          </p:spPr>
        </p:pic>
        <p:pic>
          <p:nvPicPr>
            <p:cNvPr id="97" name="object 97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9331451" y="3203448"/>
              <a:ext cx="250888" cy="120681"/>
            </a:xfrm>
            <a:prstGeom prst="rect">
              <a:avLst/>
            </a:prstGeom>
          </p:spPr>
        </p:pic>
        <p:pic>
          <p:nvPicPr>
            <p:cNvPr id="98" name="object 98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9606819" y="3238595"/>
              <a:ext cx="76295" cy="85534"/>
            </a:xfrm>
            <a:prstGeom prst="rect">
              <a:avLst/>
            </a:prstGeom>
          </p:spPr>
        </p:pic>
      </p:grpSp>
      <p:grpSp>
        <p:nvGrpSpPr>
          <p:cNvPr id="99" name="object 99"/>
          <p:cNvGrpSpPr/>
          <p:nvPr/>
        </p:nvGrpSpPr>
        <p:grpSpPr>
          <a:xfrm>
            <a:off x="9736455" y="3208115"/>
            <a:ext cx="258445" cy="116205"/>
            <a:chOff x="9736455" y="3208115"/>
            <a:chExt cx="258445" cy="116205"/>
          </a:xfrm>
        </p:grpSpPr>
        <p:pic>
          <p:nvPicPr>
            <p:cNvPr id="100" name="object 100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9736455" y="3238595"/>
              <a:ext cx="67151" cy="85534"/>
            </a:xfrm>
            <a:prstGeom prst="rect">
              <a:avLst/>
            </a:prstGeom>
          </p:spPr>
        </p:pic>
        <p:pic>
          <p:nvPicPr>
            <p:cNvPr id="101" name="object 101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9824942" y="3208115"/>
              <a:ext cx="70199" cy="114490"/>
            </a:xfrm>
            <a:prstGeom prst="rect">
              <a:avLst/>
            </a:prstGeom>
          </p:spPr>
        </p:pic>
        <p:pic>
          <p:nvPicPr>
            <p:cNvPr id="102" name="object 102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9918001" y="3238595"/>
              <a:ext cx="76295" cy="85534"/>
            </a:xfrm>
            <a:prstGeom prst="rect">
              <a:avLst/>
            </a:prstGeom>
          </p:spPr>
        </p:pic>
      </p:grpSp>
      <p:grpSp>
        <p:nvGrpSpPr>
          <p:cNvPr id="103" name="object 103"/>
          <p:cNvGrpSpPr/>
          <p:nvPr/>
        </p:nvGrpSpPr>
        <p:grpSpPr>
          <a:xfrm>
            <a:off x="5974079" y="3484435"/>
            <a:ext cx="363220" cy="119380"/>
            <a:chOff x="5974079" y="3484435"/>
            <a:chExt cx="363220" cy="119380"/>
          </a:xfrm>
        </p:grpSpPr>
        <p:pic>
          <p:nvPicPr>
            <p:cNvPr id="104" name="object 104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5974079" y="3484435"/>
              <a:ext cx="68675" cy="117538"/>
            </a:xfrm>
            <a:prstGeom prst="rect">
              <a:avLst/>
            </a:prstGeom>
          </p:spPr>
        </p:pic>
        <p:pic>
          <p:nvPicPr>
            <p:cNvPr id="105" name="object 105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6065615" y="3499675"/>
              <a:ext cx="271557" cy="103822"/>
            </a:xfrm>
            <a:prstGeom prst="rect">
              <a:avLst/>
            </a:prstGeom>
          </p:spPr>
        </p:pic>
      </p:grpSp>
      <p:sp>
        <p:nvSpPr>
          <p:cNvPr id="106" name="object 106"/>
          <p:cNvSpPr/>
          <p:nvPr/>
        </p:nvSpPr>
        <p:spPr>
          <a:xfrm>
            <a:off x="6405372" y="3482352"/>
            <a:ext cx="95250" cy="121285"/>
          </a:xfrm>
          <a:custGeom>
            <a:avLst/>
            <a:gdLst/>
            <a:ahLst/>
            <a:cxnLst/>
            <a:rect l="l" t="t" r="r" b="b"/>
            <a:pathLst>
              <a:path w="95250" h="121285">
                <a:moveTo>
                  <a:pt x="13716" y="0"/>
                </a:moveTo>
                <a:lnTo>
                  <a:pt x="0" y="0"/>
                </a:lnTo>
                <a:lnTo>
                  <a:pt x="0" y="120383"/>
                </a:lnTo>
                <a:lnTo>
                  <a:pt x="13716" y="120383"/>
                </a:lnTo>
                <a:lnTo>
                  <a:pt x="13716" y="0"/>
                </a:lnTo>
                <a:close/>
              </a:path>
              <a:path w="95250" h="121285">
                <a:moveTo>
                  <a:pt x="95059" y="54000"/>
                </a:moveTo>
                <a:lnTo>
                  <a:pt x="93535" y="46380"/>
                </a:lnTo>
                <a:lnTo>
                  <a:pt x="84378" y="37236"/>
                </a:lnTo>
                <a:lnTo>
                  <a:pt x="76758" y="35712"/>
                </a:lnTo>
                <a:lnTo>
                  <a:pt x="56946" y="35712"/>
                </a:lnTo>
                <a:lnTo>
                  <a:pt x="52285" y="37236"/>
                </a:lnTo>
                <a:lnTo>
                  <a:pt x="46189" y="38760"/>
                </a:lnTo>
                <a:lnTo>
                  <a:pt x="41617" y="40284"/>
                </a:lnTo>
                <a:lnTo>
                  <a:pt x="38569" y="41808"/>
                </a:lnTo>
                <a:lnTo>
                  <a:pt x="41617" y="52476"/>
                </a:lnTo>
                <a:lnTo>
                  <a:pt x="48234" y="49352"/>
                </a:lnTo>
                <a:lnTo>
                  <a:pt x="54432" y="46951"/>
                </a:lnTo>
                <a:lnTo>
                  <a:pt x="60337" y="45402"/>
                </a:lnTo>
                <a:lnTo>
                  <a:pt x="66090" y="44856"/>
                </a:lnTo>
                <a:lnTo>
                  <a:pt x="72186" y="44856"/>
                </a:lnTo>
                <a:lnTo>
                  <a:pt x="76758" y="46380"/>
                </a:lnTo>
                <a:lnTo>
                  <a:pt x="79806" y="50952"/>
                </a:lnTo>
                <a:lnTo>
                  <a:pt x="81330" y="54000"/>
                </a:lnTo>
                <a:lnTo>
                  <a:pt x="82854" y="58572"/>
                </a:lnTo>
                <a:lnTo>
                  <a:pt x="82854" y="69240"/>
                </a:lnTo>
                <a:lnTo>
                  <a:pt x="82854" y="78486"/>
                </a:lnTo>
                <a:lnTo>
                  <a:pt x="82854" y="93726"/>
                </a:lnTo>
                <a:lnTo>
                  <a:pt x="81330" y="99822"/>
                </a:lnTo>
                <a:lnTo>
                  <a:pt x="72186" y="108966"/>
                </a:lnTo>
                <a:lnTo>
                  <a:pt x="66090" y="110490"/>
                </a:lnTo>
                <a:lnTo>
                  <a:pt x="49237" y="110490"/>
                </a:lnTo>
                <a:lnTo>
                  <a:pt x="46189" y="107442"/>
                </a:lnTo>
                <a:lnTo>
                  <a:pt x="43141" y="105918"/>
                </a:lnTo>
                <a:lnTo>
                  <a:pt x="41617" y="101346"/>
                </a:lnTo>
                <a:lnTo>
                  <a:pt x="41617" y="90678"/>
                </a:lnTo>
                <a:lnTo>
                  <a:pt x="44665" y="87630"/>
                </a:lnTo>
                <a:lnTo>
                  <a:pt x="49237" y="84582"/>
                </a:lnTo>
                <a:lnTo>
                  <a:pt x="52285" y="81534"/>
                </a:lnTo>
                <a:lnTo>
                  <a:pt x="59994" y="80010"/>
                </a:lnTo>
                <a:lnTo>
                  <a:pt x="70662" y="80010"/>
                </a:lnTo>
                <a:lnTo>
                  <a:pt x="82854" y="78486"/>
                </a:lnTo>
                <a:lnTo>
                  <a:pt x="82854" y="69240"/>
                </a:lnTo>
                <a:lnTo>
                  <a:pt x="69138" y="70764"/>
                </a:lnTo>
                <a:lnTo>
                  <a:pt x="51320" y="72466"/>
                </a:lnTo>
                <a:lnTo>
                  <a:pt x="38963" y="77482"/>
                </a:lnTo>
                <a:lnTo>
                  <a:pt x="31762" y="85636"/>
                </a:lnTo>
                <a:lnTo>
                  <a:pt x="29425" y="96774"/>
                </a:lnTo>
                <a:lnTo>
                  <a:pt x="29425" y="104394"/>
                </a:lnTo>
                <a:lnTo>
                  <a:pt x="30949" y="110490"/>
                </a:lnTo>
                <a:lnTo>
                  <a:pt x="40093" y="119634"/>
                </a:lnTo>
                <a:lnTo>
                  <a:pt x="41617" y="120015"/>
                </a:lnTo>
                <a:lnTo>
                  <a:pt x="46189" y="121158"/>
                </a:lnTo>
                <a:lnTo>
                  <a:pt x="66090" y="121158"/>
                </a:lnTo>
                <a:lnTo>
                  <a:pt x="70662" y="118110"/>
                </a:lnTo>
                <a:lnTo>
                  <a:pt x="75234" y="116586"/>
                </a:lnTo>
                <a:lnTo>
                  <a:pt x="79806" y="113538"/>
                </a:lnTo>
                <a:lnTo>
                  <a:pt x="82854" y="107442"/>
                </a:lnTo>
                <a:lnTo>
                  <a:pt x="84378" y="107442"/>
                </a:lnTo>
                <a:lnTo>
                  <a:pt x="85915" y="119634"/>
                </a:lnTo>
                <a:lnTo>
                  <a:pt x="95059" y="119634"/>
                </a:lnTo>
                <a:lnTo>
                  <a:pt x="95059" y="54000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07" name="object 107"/>
          <p:cNvGrpSpPr/>
          <p:nvPr/>
        </p:nvGrpSpPr>
        <p:grpSpPr>
          <a:xfrm>
            <a:off x="6552342" y="3482911"/>
            <a:ext cx="382905" cy="120650"/>
            <a:chOff x="6552342" y="3482911"/>
            <a:chExt cx="382905" cy="120650"/>
          </a:xfrm>
        </p:grpSpPr>
        <p:pic>
          <p:nvPicPr>
            <p:cNvPr id="108" name="object 108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6552342" y="3482911"/>
              <a:ext cx="294417" cy="120586"/>
            </a:xfrm>
            <a:prstGeom prst="rect">
              <a:avLst/>
            </a:prstGeom>
          </p:spPr>
        </p:pic>
        <p:pic>
          <p:nvPicPr>
            <p:cNvPr id="109" name="object 109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6868096" y="3518058"/>
              <a:ext cx="67151" cy="85439"/>
            </a:xfrm>
            <a:prstGeom prst="rect">
              <a:avLst/>
            </a:prstGeom>
          </p:spPr>
        </p:pic>
      </p:grpSp>
      <p:pic>
        <p:nvPicPr>
          <p:cNvPr id="110" name="object 110"/>
          <p:cNvPicPr/>
          <p:nvPr/>
        </p:nvPicPr>
        <p:blipFill>
          <a:blip r:embed="rId62" cstate="print"/>
          <a:stretch>
            <a:fillRect/>
          </a:stretch>
        </p:blipFill>
        <p:spPr>
          <a:xfrm>
            <a:off x="5725382" y="3854005"/>
            <a:ext cx="85439" cy="85439"/>
          </a:xfrm>
          <a:prstGeom prst="rect">
            <a:avLst/>
          </a:prstGeom>
        </p:spPr>
      </p:pic>
      <p:pic>
        <p:nvPicPr>
          <p:cNvPr id="111" name="object 111"/>
          <p:cNvPicPr/>
          <p:nvPr/>
        </p:nvPicPr>
        <p:blipFill>
          <a:blip r:embed="rId63" cstate="print"/>
          <a:stretch>
            <a:fillRect/>
          </a:stretch>
        </p:blipFill>
        <p:spPr>
          <a:xfrm>
            <a:off x="5975603" y="3820382"/>
            <a:ext cx="1579054" cy="120586"/>
          </a:xfrm>
          <a:prstGeom prst="rect">
            <a:avLst/>
          </a:prstGeom>
        </p:spPr>
      </p:pic>
      <p:pic>
        <p:nvPicPr>
          <p:cNvPr id="112" name="object 112"/>
          <p:cNvPicPr/>
          <p:nvPr/>
        </p:nvPicPr>
        <p:blipFill>
          <a:blip r:embed="rId64" cstate="print"/>
          <a:stretch>
            <a:fillRect/>
          </a:stretch>
        </p:blipFill>
        <p:spPr>
          <a:xfrm>
            <a:off x="7618476" y="3820382"/>
            <a:ext cx="2301049" cy="157257"/>
          </a:xfrm>
          <a:prstGeom prst="rect">
            <a:avLst/>
          </a:prstGeom>
        </p:spPr>
      </p:pic>
      <p:pic>
        <p:nvPicPr>
          <p:cNvPr id="113" name="object 113"/>
          <p:cNvPicPr/>
          <p:nvPr/>
        </p:nvPicPr>
        <p:blipFill>
          <a:blip r:embed="rId65" cstate="print"/>
          <a:stretch>
            <a:fillRect/>
          </a:stretch>
        </p:blipFill>
        <p:spPr>
          <a:xfrm>
            <a:off x="5967984" y="4099750"/>
            <a:ext cx="1496663" cy="143541"/>
          </a:xfrm>
          <a:prstGeom prst="rect">
            <a:avLst/>
          </a:prstGeom>
        </p:spPr>
      </p:pic>
      <p:pic>
        <p:nvPicPr>
          <p:cNvPr id="114" name="object 114"/>
          <p:cNvPicPr/>
          <p:nvPr/>
        </p:nvPicPr>
        <p:blipFill>
          <a:blip r:embed="rId66" cstate="print"/>
          <a:stretch>
            <a:fillRect/>
          </a:stretch>
        </p:blipFill>
        <p:spPr>
          <a:xfrm>
            <a:off x="7530274" y="4099559"/>
            <a:ext cx="2058162" cy="156019"/>
          </a:xfrm>
          <a:prstGeom prst="rect">
            <a:avLst/>
          </a:prstGeom>
        </p:spPr>
      </p:pic>
      <p:pic>
        <p:nvPicPr>
          <p:cNvPr id="115" name="object 115"/>
          <p:cNvPicPr/>
          <p:nvPr/>
        </p:nvPicPr>
        <p:blipFill>
          <a:blip r:embed="rId67" cstate="print"/>
          <a:stretch>
            <a:fillRect/>
          </a:stretch>
        </p:blipFill>
        <p:spPr>
          <a:xfrm>
            <a:off x="771144" y="2755392"/>
            <a:ext cx="4980431" cy="2697479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95071" y="0"/>
            <a:ext cx="9863455" cy="7772400"/>
            <a:chOff x="195071" y="0"/>
            <a:chExt cx="9863455" cy="77724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95071" y="0"/>
              <a:ext cx="9863328" cy="77724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632448" y="780287"/>
              <a:ext cx="3243072" cy="4035551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362204" y="5577713"/>
            <a:ext cx="11874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b="1" spc="-25" dirty="0">
                <a:solidFill>
                  <a:srgbClr val="202020"/>
                </a:solidFill>
                <a:latin typeface="Calibri"/>
                <a:cs typeface="Calibri"/>
              </a:rPr>
              <a:t>13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1225169" y="395351"/>
            <a:ext cx="2498090" cy="859155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12700" marR="5080" indent="45085">
              <a:lnSpc>
                <a:spcPts val="2970"/>
              </a:lnSpc>
              <a:spcBef>
                <a:spcPts val="725"/>
              </a:spcBef>
            </a:pPr>
            <a:r>
              <a:rPr spc="215" dirty="0">
                <a:solidFill>
                  <a:srgbClr val="000000"/>
                </a:solidFill>
                <a:latin typeface="Tahoma"/>
                <a:cs typeface="Tahoma"/>
              </a:rPr>
              <a:t>Elproceso </a:t>
            </a:r>
            <a:r>
              <a:rPr spc="220" dirty="0">
                <a:solidFill>
                  <a:srgbClr val="2393BB"/>
                </a:solidFill>
                <a:latin typeface="Tahoma"/>
                <a:cs typeface="Tahoma"/>
              </a:rPr>
              <a:t>de</a:t>
            </a:r>
            <a:r>
              <a:rPr spc="155" dirty="0">
                <a:solidFill>
                  <a:srgbClr val="2393BB"/>
                </a:solidFill>
                <a:latin typeface="Tahoma"/>
                <a:cs typeface="Tahoma"/>
              </a:rPr>
              <a:t> </a:t>
            </a:r>
            <a:r>
              <a:rPr spc="120" dirty="0">
                <a:solidFill>
                  <a:srgbClr val="2393BB"/>
                </a:solidFill>
                <a:latin typeface="Tahoma"/>
                <a:cs typeface="Tahoma"/>
              </a:rPr>
              <a:t>Solicitud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603123" y="1470914"/>
            <a:ext cx="5674995" cy="23158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50" b="1" spc="-10" dirty="0">
                <a:solidFill>
                  <a:srgbClr val="202020"/>
                </a:solidFill>
                <a:latin typeface="Times New Roman"/>
                <a:cs typeface="Times New Roman"/>
              </a:rPr>
              <a:t>iOJO!</a:t>
            </a:r>
            <a:endParaRPr sz="16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45"/>
              </a:spcBef>
            </a:pPr>
            <a:endParaRPr sz="1650">
              <a:latin typeface="Times New Roman"/>
              <a:cs typeface="Times New Roman"/>
            </a:endParaRPr>
          </a:p>
          <a:p>
            <a:pPr marL="355600" marR="25400" indent="-224790">
              <a:lnSpc>
                <a:spcPct val="139300"/>
              </a:lnSpc>
              <a:buChar char="□"/>
              <a:tabLst>
                <a:tab pos="355600" algn="l"/>
                <a:tab pos="376555" algn="l"/>
              </a:tabLst>
            </a:pPr>
            <a:r>
              <a:rPr sz="1400" dirty="0">
                <a:solidFill>
                  <a:srgbClr val="1F1F1F"/>
                </a:solidFill>
                <a:latin typeface="Calibri"/>
                <a:cs typeface="Calibri"/>
              </a:rPr>
              <a:t>	</a:t>
            </a:r>
            <a:r>
              <a:rPr sz="1400" b="1" spc="-10" dirty="0">
                <a:solidFill>
                  <a:srgbClr val="1F1F1F"/>
                </a:solidFill>
                <a:latin typeface="Calibri"/>
                <a:cs typeface="Calibri"/>
              </a:rPr>
              <a:t>Cualquier</a:t>
            </a:r>
            <a:r>
              <a:rPr sz="1400" b="1" spc="-25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1F1F1F"/>
                </a:solidFill>
                <a:latin typeface="Tahoma"/>
                <a:cs typeface="Tahoma"/>
              </a:rPr>
              <a:t>copropietario</a:t>
            </a:r>
            <a:r>
              <a:rPr sz="1200" b="1" spc="-160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400" b="1" dirty="0">
                <a:solidFill>
                  <a:srgbClr val="1F1F1F"/>
                </a:solidFill>
                <a:latin typeface="Calibri"/>
                <a:cs typeface="Calibri"/>
              </a:rPr>
              <a:t>con </a:t>
            </a:r>
            <a:r>
              <a:rPr sz="1200" b="1" spc="-270" dirty="0">
                <a:solidFill>
                  <a:srgbClr val="1F1F1F"/>
                </a:solidFill>
                <a:latin typeface="Tahoma"/>
                <a:cs typeface="Tahoma"/>
              </a:rPr>
              <a:t>200/4</a:t>
            </a:r>
            <a:r>
              <a:rPr sz="1200" b="1" spc="-55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spc="-95" dirty="0">
                <a:solidFill>
                  <a:srgbClr val="1F1F1F"/>
                </a:solidFill>
                <a:latin typeface="Tahoma"/>
                <a:cs typeface="Tahoma"/>
              </a:rPr>
              <a:t>o</a:t>
            </a:r>
            <a:r>
              <a:rPr sz="1200" b="1" spc="-55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dirty="0">
                <a:solidFill>
                  <a:srgbClr val="1F1F1F"/>
                </a:solidFill>
                <a:latin typeface="Tahoma"/>
                <a:cs typeface="Tahoma"/>
              </a:rPr>
              <a:t>mas</a:t>
            </a:r>
            <a:r>
              <a:rPr sz="1200" b="1" spc="-80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400" b="1" dirty="0">
                <a:solidFill>
                  <a:srgbClr val="1F1F1F"/>
                </a:solidFill>
                <a:latin typeface="Calibri"/>
                <a:cs typeface="Calibri"/>
              </a:rPr>
              <a:t>de</a:t>
            </a:r>
            <a:r>
              <a:rPr sz="1400" b="1" spc="5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b="1" spc="-25" dirty="0">
                <a:solidFill>
                  <a:srgbClr val="1F1F1F"/>
                </a:solidFill>
                <a:latin typeface="Calibri"/>
                <a:cs typeface="Calibri"/>
              </a:rPr>
              <a:t>propiedad</a:t>
            </a:r>
            <a:r>
              <a:rPr sz="1400" b="1" spc="-35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b="1" spc="-30" dirty="0">
                <a:solidFill>
                  <a:srgbClr val="1F1F1F"/>
                </a:solidFill>
                <a:latin typeface="Calibri"/>
                <a:cs typeface="Calibri"/>
              </a:rPr>
              <a:t>completara</a:t>
            </a:r>
            <a:r>
              <a:rPr sz="1400" b="1" spc="-10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b="1" spc="-25" dirty="0">
                <a:solidFill>
                  <a:srgbClr val="1F1F1F"/>
                </a:solidFill>
                <a:latin typeface="Calibri"/>
                <a:cs typeface="Calibri"/>
              </a:rPr>
              <a:t>una </a:t>
            </a:r>
            <a:r>
              <a:rPr sz="1400" b="1" spc="-40" dirty="0">
                <a:solidFill>
                  <a:srgbClr val="1F1F1F"/>
                </a:solidFill>
                <a:latin typeface="Calibri"/>
                <a:cs typeface="Calibri"/>
              </a:rPr>
              <a:t>solicitud</a:t>
            </a:r>
            <a:r>
              <a:rPr sz="1400" b="1" spc="10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1F1F1F"/>
                </a:solidFill>
                <a:latin typeface="Calibri"/>
                <a:cs typeface="Calibri"/>
              </a:rPr>
              <a:t>de</a:t>
            </a:r>
            <a:r>
              <a:rPr sz="1400" b="1" spc="35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b="1" spc="-20" dirty="0">
                <a:solidFill>
                  <a:srgbClr val="1F1F1F"/>
                </a:solidFill>
                <a:latin typeface="Calibri"/>
                <a:cs typeface="Calibri"/>
              </a:rPr>
              <a:t>copropietario</a:t>
            </a:r>
            <a:r>
              <a:rPr sz="1400" b="1" spc="15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1F1F1F"/>
                </a:solidFill>
                <a:latin typeface="Calibri"/>
                <a:cs typeface="Calibri"/>
              </a:rPr>
              <a:t>por</a:t>
            </a:r>
            <a:r>
              <a:rPr sz="1400" b="1" spc="45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b="1" spc="-20" dirty="0">
                <a:solidFill>
                  <a:srgbClr val="1F1F1F"/>
                </a:solidFill>
                <a:latin typeface="Calibri"/>
                <a:cs typeface="Calibri"/>
              </a:rPr>
              <a:t>separado.</a:t>
            </a:r>
            <a:r>
              <a:rPr sz="1400" b="1" spc="75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200" b="1" spc="-60" dirty="0">
                <a:solidFill>
                  <a:srgbClr val="1F1F1F"/>
                </a:solidFill>
                <a:latin typeface="Tahoma"/>
                <a:cs typeface="Tahoma"/>
              </a:rPr>
              <a:t>iHa</a:t>
            </a:r>
            <a:r>
              <a:rPr sz="1200" b="1" spc="-220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spc="-10" dirty="0">
                <a:solidFill>
                  <a:srgbClr val="1F1F1F"/>
                </a:solidFill>
                <a:latin typeface="Tahoma"/>
                <a:cs typeface="Tahoma"/>
              </a:rPr>
              <a:t>ganos</a:t>
            </a:r>
            <a:r>
              <a:rPr sz="1200" b="1" spc="-45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dirty="0">
                <a:solidFill>
                  <a:srgbClr val="1F1F1F"/>
                </a:solidFill>
                <a:latin typeface="Tahoma"/>
                <a:cs typeface="Tahoma"/>
              </a:rPr>
              <a:t>saber</a:t>
            </a:r>
            <a:r>
              <a:rPr sz="1200" b="1" spc="80" dirty="0">
                <a:solidFill>
                  <a:srgbClr val="1F1F1F"/>
                </a:solidFill>
                <a:latin typeface="Tahoma"/>
                <a:cs typeface="Tahoma"/>
              </a:rPr>
              <a:t> si</a:t>
            </a:r>
            <a:r>
              <a:rPr sz="1200" b="1" spc="-55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dirty="0">
                <a:solidFill>
                  <a:srgbClr val="1F1F1F"/>
                </a:solidFill>
                <a:latin typeface="Tahoma"/>
                <a:cs typeface="Tahoma"/>
              </a:rPr>
              <a:t>tien</a:t>
            </a:r>
            <a:r>
              <a:rPr sz="1200" b="1" spc="-220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spc="-50" dirty="0">
                <a:solidFill>
                  <a:srgbClr val="1F1F1F"/>
                </a:solidFill>
                <a:latin typeface="Tahoma"/>
                <a:cs typeface="Tahoma"/>
              </a:rPr>
              <a:t>e </a:t>
            </a:r>
            <a:r>
              <a:rPr sz="1200" b="1" dirty="0">
                <a:solidFill>
                  <a:srgbClr val="1F1F1F"/>
                </a:solidFill>
                <a:latin typeface="Tahoma"/>
                <a:cs typeface="Tahoma"/>
              </a:rPr>
              <a:t>copropietarios</a:t>
            </a:r>
            <a:r>
              <a:rPr sz="1200" b="1" spc="20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spc="-25" dirty="0">
                <a:solidFill>
                  <a:srgbClr val="1F1F1F"/>
                </a:solidFill>
                <a:latin typeface="Tahoma"/>
                <a:cs typeface="Tahoma"/>
              </a:rPr>
              <a:t>lo</a:t>
            </a:r>
            <a:r>
              <a:rPr sz="1200" b="1" spc="-105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dirty="0">
                <a:solidFill>
                  <a:srgbClr val="1F1F1F"/>
                </a:solidFill>
                <a:latin typeface="Tahoma"/>
                <a:cs typeface="Tahoma"/>
              </a:rPr>
              <a:t>antes posible</a:t>
            </a:r>
            <a:r>
              <a:rPr sz="1200" b="1" spc="-45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dirty="0">
                <a:solidFill>
                  <a:srgbClr val="1F1F1F"/>
                </a:solidFill>
                <a:latin typeface="Tahoma"/>
                <a:cs typeface="Tahoma"/>
              </a:rPr>
              <a:t>para que</a:t>
            </a:r>
            <a:r>
              <a:rPr sz="1200" b="1" spc="-5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dirty="0">
                <a:solidFill>
                  <a:srgbClr val="1F1F1F"/>
                </a:solidFill>
                <a:latin typeface="Tahoma"/>
                <a:cs typeface="Tahoma"/>
              </a:rPr>
              <a:t>podamos</a:t>
            </a:r>
            <a:r>
              <a:rPr sz="1200" b="1" spc="5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spc="-10" dirty="0">
                <a:solidFill>
                  <a:srgbClr val="1F1F1F"/>
                </a:solidFill>
                <a:latin typeface="Tahoma"/>
                <a:cs typeface="Tahoma"/>
              </a:rPr>
              <a:t>comenzar tambien </a:t>
            </a:r>
            <a:r>
              <a:rPr sz="1200" b="1" spc="110" dirty="0">
                <a:solidFill>
                  <a:srgbClr val="1F1F1F"/>
                </a:solidFill>
                <a:latin typeface="Tahoma"/>
                <a:cs typeface="Tahoma"/>
              </a:rPr>
              <a:t>su</a:t>
            </a:r>
            <a:r>
              <a:rPr sz="1200" b="1" spc="-50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spc="-10" dirty="0">
                <a:solidFill>
                  <a:srgbClr val="1F1F1F"/>
                </a:solidFill>
                <a:latin typeface="Tahoma"/>
                <a:cs typeface="Tahoma"/>
              </a:rPr>
              <a:t>proceso!</a:t>
            </a:r>
            <a:endParaRPr sz="1200">
              <a:latin typeface="Tahoma"/>
              <a:cs typeface="Tahoma"/>
            </a:endParaRPr>
          </a:p>
          <a:p>
            <a:pPr marL="355600" marR="5080" indent="-224790">
              <a:lnSpc>
                <a:spcPct val="130900"/>
              </a:lnSpc>
              <a:spcBef>
                <a:spcPts val="860"/>
              </a:spcBef>
              <a:buChar char="□"/>
              <a:tabLst>
                <a:tab pos="355600" algn="l"/>
                <a:tab pos="376555" algn="l"/>
              </a:tabLst>
            </a:pPr>
            <a:r>
              <a:rPr sz="1400" dirty="0">
                <a:solidFill>
                  <a:srgbClr val="1F1F1F"/>
                </a:solidFill>
                <a:latin typeface="Calibri"/>
                <a:cs typeface="Calibri"/>
              </a:rPr>
              <a:t>	</a:t>
            </a:r>
            <a:r>
              <a:rPr sz="1200" b="1" spc="-10" dirty="0">
                <a:solidFill>
                  <a:srgbClr val="1F1F1F"/>
                </a:solidFill>
                <a:latin typeface="Tahoma"/>
                <a:cs typeface="Tahoma"/>
              </a:rPr>
              <a:t>Requerimos</a:t>
            </a:r>
            <a:r>
              <a:rPr sz="1200" b="1" dirty="0">
                <a:solidFill>
                  <a:srgbClr val="1F1F1F"/>
                </a:solidFill>
                <a:latin typeface="Tahoma"/>
                <a:cs typeface="Tahoma"/>
              </a:rPr>
              <a:t> que</a:t>
            </a:r>
            <a:r>
              <a:rPr sz="1200" b="1" spc="5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dirty="0">
                <a:solidFill>
                  <a:srgbClr val="1F1F1F"/>
                </a:solidFill>
                <a:latin typeface="Tahoma"/>
                <a:cs typeface="Tahoma"/>
              </a:rPr>
              <a:t>los solicitantes</a:t>
            </a:r>
            <a:r>
              <a:rPr sz="1200" b="1" spc="5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spc="-10" dirty="0">
                <a:solidFill>
                  <a:srgbClr val="1F1F1F"/>
                </a:solidFill>
                <a:latin typeface="Tahoma"/>
                <a:cs typeface="Tahoma"/>
              </a:rPr>
              <a:t>trabajen</a:t>
            </a:r>
            <a:r>
              <a:rPr sz="1200" b="1" dirty="0">
                <a:solidFill>
                  <a:srgbClr val="1F1F1F"/>
                </a:solidFill>
                <a:latin typeface="Tahoma"/>
                <a:cs typeface="Tahoma"/>
              </a:rPr>
              <a:t> con</a:t>
            </a:r>
            <a:r>
              <a:rPr sz="1200" b="1" spc="5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spc="95" dirty="0">
                <a:solidFill>
                  <a:srgbClr val="1F1F1F"/>
                </a:solidFill>
                <a:latin typeface="Tahoma"/>
                <a:cs typeface="Tahoma"/>
              </a:rPr>
              <a:t>un</a:t>
            </a:r>
            <a:r>
              <a:rPr sz="1200" b="1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spc="-20" dirty="0">
                <a:solidFill>
                  <a:srgbClr val="1F1F1F"/>
                </a:solidFill>
                <a:latin typeface="Tahoma"/>
                <a:cs typeface="Tahoma"/>
              </a:rPr>
              <a:t>asesor</a:t>
            </a:r>
            <a:r>
              <a:rPr sz="1200" b="1" spc="5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spc="-10" dirty="0">
                <a:solidFill>
                  <a:srgbClr val="1F1F1F"/>
                </a:solidFill>
                <a:latin typeface="Tahoma"/>
                <a:cs typeface="Tahoma"/>
              </a:rPr>
              <a:t>para</a:t>
            </a:r>
            <a:r>
              <a:rPr sz="1200" b="1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spc="-10" dirty="0">
                <a:solidFill>
                  <a:srgbClr val="1F1F1F"/>
                </a:solidFill>
                <a:latin typeface="Tahoma"/>
                <a:cs typeface="Tahoma"/>
              </a:rPr>
              <a:t>elaborar </a:t>
            </a:r>
            <a:r>
              <a:rPr sz="1200" b="1" spc="-30" dirty="0">
                <a:solidFill>
                  <a:srgbClr val="1F1F1F"/>
                </a:solidFill>
                <a:latin typeface="Tahoma"/>
                <a:cs typeface="Tahoma"/>
              </a:rPr>
              <a:t>el</a:t>
            </a:r>
            <a:r>
              <a:rPr sz="1200" b="1" spc="5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dirty="0">
                <a:solidFill>
                  <a:srgbClr val="1F1F1F"/>
                </a:solidFill>
                <a:latin typeface="Tahoma"/>
                <a:cs typeface="Tahoma"/>
              </a:rPr>
              <a:t>plan</a:t>
            </a:r>
            <a:r>
              <a:rPr sz="1200" b="1" spc="5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dirty="0">
                <a:solidFill>
                  <a:srgbClr val="1F1F1F"/>
                </a:solidFill>
                <a:latin typeface="Tahoma"/>
                <a:cs typeface="Tahoma"/>
              </a:rPr>
              <a:t>de</a:t>
            </a:r>
            <a:r>
              <a:rPr sz="1200" b="1" spc="5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spc="-20" dirty="0">
                <a:solidFill>
                  <a:srgbClr val="1F1F1F"/>
                </a:solidFill>
                <a:latin typeface="Tahoma"/>
                <a:cs typeface="Tahoma"/>
              </a:rPr>
              <a:t>negocios</a:t>
            </a:r>
            <a:r>
              <a:rPr sz="1200" b="1" spc="5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dirty="0">
                <a:solidFill>
                  <a:srgbClr val="1F1F1F"/>
                </a:solidFill>
                <a:latin typeface="Tahoma"/>
                <a:cs typeface="Tahoma"/>
              </a:rPr>
              <a:t>y</a:t>
            </a:r>
            <a:r>
              <a:rPr sz="1200" b="1" spc="5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dirty="0">
                <a:solidFill>
                  <a:srgbClr val="1F1F1F"/>
                </a:solidFill>
                <a:latin typeface="Tahoma"/>
                <a:cs typeface="Tahoma"/>
              </a:rPr>
              <a:t>la</a:t>
            </a:r>
            <a:r>
              <a:rPr sz="1200" b="1" spc="5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dirty="0">
                <a:solidFill>
                  <a:srgbClr val="1F1F1F"/>
                </a:solidFill>
                <a:latin typeface="Tahoma"/>
                <a:cs typeface="Tahoma"/>
              </a:rPr>
              <a:t>proyección</a:t>
            </a:r>
            <a:r>
              <a:rPr sz="1200" b="1" spc="10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dirty="0">
                <a:solidFill>
                  <a:srgbClr val="1F1F1F"/>
                </a:solidFill>
                <a:latin typeface="Tahoma"/>
                <a:cs typeface="Tahoma"/>
              </a:rPr>
              <a:t>de</a:t>
            </a:r>
            <a:r>
              <a:rPr sz="1200" b="1" spc="5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dirty="0">
                <a:solidFill>
                  <a:srgbClr val="1F1F1F"/>
                </a:solidFill>
                <a:latin typeface="Tahoma"/>
                <a:cs typeface="Tahoma"/>
              </a:rPr>
              <a:t>flujo</a:t>
            </a:r>
            <a:r>
              <a:rPr sz="1200" b="1" spc="5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dirty="0">
                <a:solidFill>
                  <a:srgbClr val="1F1F1F"/>
                </a:solidFill>
                <a:latin typeface="Tahoma"/>
                <a:cs typeface="Tahoma"/>
              </a:rPr>
              <a:t>de</a:t>
            </a:r>
            <a:r>
              <a:rPr sz="1200" b="1" spc="5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spc="-10" dirty="0">
                <a:solidFill>
                  <a:srgbClr val="1F1F1F"/>
                </a:solidFill>
                <a:latin typeface="Tahoma"/>
                <a:cs typeface="Tahoma"/>
              </a:rPr>
              <a:t>caja.</a:t>
            </a:r>
            <a:endParaRPr sz="1200">
              <a:latin typeface="Tahoma"/>
              <a:cs typeface="Tahoma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6854" marR="525145" indent="-224790">
              <a:lnSpc>
                <a:spcPct val="130500"/>
              </a:lnSpc>
              <a:spcBef>
                <a:spcPts val="100"/>
              </a:spcBef>
              <a:buChar char="□"/>
              <a:tabLst>
                <a:tab pos="236854" algn="l"/>
                <a:tab pos="257810" algn="l"/>
              </a:tabLst>
            </a:pPr>
            <a:r>
              <a:rPr b="0" dirty="0">
                <a:latin typeface="Calibri"/>
                <a:cs typeface="Calibri"/>
              </a:rPr>
              <a:t>	</a:t>
            </a:r>
            <a:r>
              <a:rPr spc="-10" dirty="0"/>
              <a:t>Asegurese</a:t>
            </a:r>
            <a:r>
              <a:rPr spc="-70" dirty="0"/>
              <a:t> </a:t>
            </a:r>
            <a:r>
              <a:rPr dirty="0"/>
              <a:t>de</a:t>
            </a:r>
            <a:r>
              <a:rPr spc="-20" dirty="0"/>
              <a:t> </a:t>
            </a:r>
            <a:r>
              <a:rPr dirty="0"/>
              <a:t>que</a:t>
            </a:r>
            <a:r>
              <a:rPr spc="-20" dirty="0"/>
              <a:t> </a:t>
            </a:r>
            <a:r>
              <a:rPr dirty="0"/>
              <a:t>su</a:t>
            </a:r>
            <a:r>
              <a:rPr spc="10" dirty="0"/>
              <a:t> </a:t>
            </a:r>
            <a:r>
              <a:rPr spc="-20" dirty="0"/>
              <a:t>credito</a:t>
            </a:r>
            <a:r>
              <a:rPr spc="-15" dirty="0"/>
              <a:t> </a:t>
            </a:r>
            <a:r>
              <a:rPr sz="1200" spc="-10" dirty="0">
                <a:latin typeface="Tahoma"/>
                <a:cs typeface="Tahoma"/>
              </a:rPr>
              <a:t>no</a:t>
            </a:r>
            <a:r>
              <a:rPr sz="1200" spc="-75" dirty="0">
                <a:latin typeface="Tahoma"/>
                <a:cs typeface="Tahoma"/>
              </a:rPr>
              <a:t> </a:t>
            </a:r>
            <a:r>
              <a:rPr sz="1200" dirty="0">
                <a:latin typeface="Tahoma"/>
                <a:cs typeface="Tahoma"/>
              </a:rPr>
              <a:t>se</a:t>
            </a:r>
            <a:r>
              <a:rPr sz="1200" spc="30" dirty="0">
                <a:latin typeface="Tahoma"/>
                <a:cs typeface="Tahoma"/>
              </a:rPr>
              <a:t> </a:t>
            </a:r>
            <a:r>
              <a:rPr sz="1200" dirty="0">
                <a:latin typeface="Tahoma"/>
                <a:cs typeface="Tahoma"/>
              </a:rPr>
              <a:t>congele</a:t>
            </a:r>
            <a:r>
              <a:rPr sz="1200" spc="-60" dirty="0">
                <a:latin typeface="Tahoma"/>
                <a:cs typeface="Tahoma"/>
              </a:rPr>
              <a:t> </a:t>
            </a:r>
            <a:r>
              <a:rPr spc="-35" dirty="0"/>
              <a:t>durante</a:t>
            </a:r>
            <a:r>
              <a:rPr spc="-55" dirty="0"/>
              <a:t> </a:t>
            </a:r>
            <a:r>
              <a:rPr dirty="0"/>
              <a:t>el proceso</a:t>
            </a:r>
            <a:r>
              <a:rPr spc="-15" dirty="0"/>
              <a:t> </a:t>
            </a:r>
            <a:r>
              <a:rPr spc="-25" dirty="0"/>
              <a:t>de </a:t>
            </a:r>
            <a:r>
              <a:rPr spc="-45" dirty="0"/>
              <a:t>solicitud,</a:t>
            </a:r>
            <a:r>
              <a:rPr spc="-15" dirty="0"/>
              <a:t> </a:t>
            </a:r>
            <a:r>
              <a:rPr dirty="0"/>
              <a:t>ya</a:t>
            </a:r>
            <a:r>
              <a:rPr spc="85" dirty="0"/>
              <a:t> </a:t>
            </a:r>
            <a:r>
              <a:rPr dirty="0"/>
              <a:t>que</a:t>
            </a:r>
            <a:r>
              <a:rPr spc="-10" dirty="0"/>
              <a:t> </a:t>
            </a:r>
            <a:r>
              <a:rPr dirty="0"/>
              <a:t>por</a:t>
            </a:r>
            <a:r>
              <a:rPr spc="-5" dirty="0"/>
              <a:t> </a:t>
            </a:r>
            <a:r>
              <a:rPr dirty="0"/>
              <a:t>ello </a:t>
            </a:r>
            <a:r>
              <a:rPr spc="-20" dirty="0"/>
              <a:t>retiraremos</a:t>
            </a:r>
            <a:r>
              <a:rPr spc="15" dirty="0"/>
              <a:t> </a:t>
            </a:r>
            <a:r>
              <a:rPr dirty="0"/>
              <a:t>su</a:t>
            </a:r>
            <a:r>
              <a:rPr spc="10" dirty="0"/>
              <a:t> </a:t>
            </a:r>
            <a:r>
              <a:rPr spc="-10" dirty="0"/>
              <a:t>credito.</a:t>
            </a:r>
            <a:endParaRPr sz="1200">
              <a:latin typeface="Tahoma"/>
              <a:cs typeface="Tahoma"/>
            </a:endParaRPr>
          </a:p>
          <a:p>
            <a:pPr marL="236854" marR="5080" indent="-224790">
              <a:lnSpc>
                <a:spcPct val="129600"/>
              </a:lnSpc>
              <a:spcBef>
                <a:spcPts val="885"/>
              </a:spcBef>
              <a:buChar char="□"/>
              <a:tabLst>
                <a:tab pos="236854" algn="l"/>
                <a:tab pos="257810" algn="l"/>
              </a:tabLst>
            </a:pPr>
            <a:r>
              <a:rPr b="0" dirty="0">
                <a:latin typeface="Calibri"/>
                <a:cs typeface="Calibri"/>
              </a:rPr>
              <a:t>	</a:t>
            </a:r>
            <a:r>
              <a:rPr spc="-30" dirty="0"/>
              <a:t>Nuestro</a:t>
            </a:r>
            <a:r>
              <a:rPr spc="-45" dirty="0"/>
              <a:t> </a:t>
            </a:r>
            <a:r>
              <a:rPr sz="1200" spc="-10" dirty="0">
                <a:latin typeface="Tahoma"/>
                <a:cs typeface="Tahoma"/>
              </a:rPr>
              <a:t>Agente</a:t>
            </a:r>
            <a:r>
              <a:rPr sz="1200" spc="-80" dirty="0">
                <a:latin typeface="Tahoma"/>
                <a:cs typeface="Tahoma"/>
              </a:rPr>
              <a:t> </a:t>
            </a:r>
            <a:r>
              <a:rPr sz="1200" dirty="0">
                <a:latin typeface="Tahoma"/>
                <a:cs typeface="Tahoma"/>
              </a:rPr>
              <a:t>de</a:t>
            </a:r>
            <a:r>
              <a:rPr sz="1200" spc="-75" dirty="0">
                <a:latin typeface="Tahoma"/>
                <a:cs typeface="Tahoma"/>
              </a:rPr>
              <a:t> </a:t>
            </a:r>
            <a:r>
              <a:rPr sz="1200" spc="-10" dirty="0">
                <a:latin typeface="Tahoma"/>
                <a:cs typeface="Tahoma"/>
              </a:rPr>
              <a:t>Prestamos</a:t>
            </a:r>
            <a:r>
              <a:rPr sz="1200" spc="-75" dirty="0">
                <a:latin typeface="Tahoma"/>
                <a:cs typeface="Tahoma"/>
              </a:rPr>
              <a:t> </a:t>
            </a:r>
            <a:r>
              <a:rPr spc="-35" dirty="0"/>
              <a:t>trabajara</a:t>
            </a:r>
            <a:r>
              <a:rPr spc="-10" dirty="0"/>
              <a:t> </a:t>
            </a:r>
            <a:r>
              <a:rPr dirty="0"/>
              <a:t>con</a:t>
            </a:r>
            <a:r>
              <a:rPr spc="-10" dirty="0"/>
              <a:t> </a:t>
            </a:r>
            <a:r>
              <a:rPr dirty="0"/>
              <a:t>usted</a:t>
            </a:r>
            <a:r>
              <a:rPr spc="-10" dirty="0"/>
              <a:t> </a:t>
            </a:r>
            <a:r>
              <a:rPr dirty="0"/>
              <a:t>y</a:t>
            </a:r>
            <a:r>
              <a:rPr spc="-10" dirty="0"/>
              <a:t> </a:t>
            </a:r>
            <a:r>
              <a:rPr dirty="0"/>
              <a:t>le</a:t>
            </a:r>
            <a:r>
              <a:rPr spc="-10" dirty="0"/>
              <a:t> </a:t>
            </a:r>
            <a:r>
              <a:rPr spc="-20" dirty="0"/>
              <a:t>hara</a:t>
            </a:r>
            <a:r>
              <a:rPr spc="-5" dirty="0"/>
              <a:t> </a:t>
            </a:r>
            <a:r>
              <a:rPr spc="-10" dirty="0"/>
              <a:t>sugerencias para</a:t>
            </a:r>
            <a:r>
              <a:rPr spc="-20" dirty="0"/>
              <a:t> </a:t>
            </a:r>
            <a:r>
              <a:rPr spc="-25" dirty="0"/>
              <a:t>mejorar</a:t>
            </a:r>
            <a:r>
              <a:rPr spc="-20" dirty="0"/>
              <a:t> </a:t>
            </a:r>
            <a:r>
              <a:rPr dirty="0"/>
              <a:t>su</a:t>
            </a:r>
            <a:r>
              <a:rPr spc="15" dirty="0"/>
              <a:t> </a:t>
            </a:r>
            <a:r>
              <a:rPr spc="-40" dirty="0"/>
              <a:t>solicitud,</a:t>
            </a:r>
            <a:r>
              <a:rPr spc="-25" dirty="0"/>
              <a:t> </a:t>
            </a:r>
            <a:r>
              <a:rPr spc="-10" dirty="0"/>
              <a:t>dara</a:t>
            </a:r>
            <a:r>
              <a:rPr spc="-15" dirty="0"/>
              <a:t> </a:t>
            </a:r>
            <a:r>
              <a:rPr spc="-10" dirty="0"/>
              <a:t>comentarios</a:t>
            </a:r>
            <a:r>
              <a:rPr spc="-20" dirty="0"/>
              <a:t> </a:t>
            </a:r>
            <a:r>
              <a:rPr dirty="0"/>
              <a:t>y</a:t>
            </a:r>
            <a:r>
              <a:rPr spc="-25" dirty="0"/>
              <a:t> </a:t>
            </a:r>
            <a:r>
              <a:rPr spc="-20" dirty="0"/>
              <a:t>hara</a:t>
            </a:r>
            <a:r>
              <a:rPr spc="-30" dirty="0"/>
              <a:t> </a:t>
            </a:r>
            <a:r>
              <a:rPr spc="-20" dirty="0"/>
              <a:t>preguntas</a:t>
            </a:r>
            <a:r>
              <a:rPr spc="-50" dirty="0"/>
              <a:t> </a:t>
            </a:r>
            <a:r>
              <a:rPr spc="-25" dirty="0"/>
              <a:t>aclaratorias. </a:t>
            </a:r>
            <a:r>
              <a:rPr spc="-10" dirty="0"/>
              <a:t>Nuestro</a:t>
            </a:r>
            <a:r>
              <a:rPr spc="-35" dirty="0"/>
              <a:t> </a:t>
            </a:r>
            <a:r>
              <a:rPr spc="-10" dirty="0"/>
              <a:t>agente</a:t>
            </a:r>
            <a:r>
              <a:rPr dirty="0"/>
              <a:t> </a:t>
            </a:r>
            <a:r>
              <a:rPr spc="-20" dirty="0"/>
              <a:t>tambien</a:t>
            </a:r>
            <a:r>
              <a:rPr spc="-5" dirty="0"/>
              <a:t> </a:t>
            </a:r>
            <a:r>
              <a:rPr spc="-20" dirty="0"/>
              <a:t>puede</a:t>
            </a:r>
            <a:r>
              <a:rPr spc="-15" dirty="0"/>
              <a:t> </a:t>
            </a:r>
            <a:r>
              <a:rPr spc="-25" dirty="0"/>
              <a:t>solicitar</a:t>
            </a:r>
            <a:r>
              <a:rPr spc="-5" dirty="0"/>
              <a:t> </a:t>
            </a:r>
            <a:r>
              <a:rPr spc="-30" dirty="0"/>
              <a:t>documentaci6n</a:t>
            </a:r>
            <a:r>
              <a:rPr spc="-80" dirty="0"/>
              <a:t> </a:t>
            </a:r>
            <a:r>
              <a:rPr spc="-40" dirty="0"/>
              <a:t>adicional,</a:t>
            </a:r>
            <a:r>
              <a:rPr spc="-30" dirty="0"/>
              <a:t> </a:t>
            </a:r>
            <a:r>
              <a:rPr spc="-20" dirty="0"/>
              <a:t>pero estara</a:t>
            </a:r>
            <a:r>
              <a:rPr spc="-60" dirty="0"/>
              <a:t> </a:t>
            </a:r>
            <a:r>
              <a:rPr spc="-40" dirty="0"/>
              <a:t>ahf </a:t>
            </a:r>
            <a:r>
              <a:rPr dirty="0"/>
              <a:t>para</a:t>
            </a:r>
            <a:r>
              <a:rPr spc="-35" dirty="0"/>
              <a:t> </a:t>
            </a:r>
            <a:r>
              <a:rPr dirty="0"/>
              <a:t>servirle</a:t>
            </a:r>
            <a:r>
              <a:rPr spc="-20" dirty="0"/>
              <a:t> </a:t>
            </a:r>
            <a:r>
              <a:rPr dirty="0"/>
              <a:t>y</a:t>
            </a:r>
            <a:r>
              <a:rPr spc="-60" dirty="0"/>
              <a:t> </a:t>
            </a:r>
            <a:r>
              <a:rPr spc="-10" dirty="0"/>
              <a:t>apoyarle.</a:t>
            </a:r>
            <a:endParaRPr sz="1200">
              <a:latin typeface="Tahoma"/>
              <a:cs typeface="Tahoma"/>
            </a:endParaRPr>
          </a:p>
          <a:p>
            <a:pPr marL="236854" marR="119380" indent="-224790">
              <a:lnSpc>
                <a:spcPct val="126899"/>
              </a:lnSpc>
              <a:spcBef>
                <a:spcPts val="905"/>
              </a:spcBef>
              <a:buChar char="□"/>
              <a:tabLst>
                <a:tab pos="236854" algn="l"/>
                <a:tab pos="257810" algn="l"/>
              </a:tabLst>
            </a:pPr>
            <a:r>
              <a:rPr b="0" dirty="0">
                <a:latin typeface="Calibri"/>
                <a:cs typeface="Calibri"/>
              </a:rPr>
              <a:t>	</a:t>
            </a:r>
            <a:r>
              <a:rPr spc="-40" dirty="0"/>
              <a:t>Una</a:t>
            </a:r>
            <a:r>
              <a:rPr spc="15" dirty="0"/>
              <a:t> </a:t>
            </a:r>
            <a:r>
              <a:rPr dirty="0"/>
              <a:t>vez</a:t>
            </a:r>
            <a:r>
              <a:rPr spc="-40" dirty="0"/>
              <a:t> </a:t>
            </a:r>
            <a:r>
              <a:rPr dirty="0"/>
              <a:t>que</a:t>
            </a:r>
            <a:r>
              <a:rPr spc="-40" dirty="0"/>
              <a:t> </a:t>
            </a:r>
            <a:r>
              <a:rPr dirty="0"/>
              <a:t>se</a:t>
            </a:r>
            <a:r>
              <a:rPr spc="-30" dirty="0"/>
              <a:t> </a:t>
            </a:r>
            <a:r>
              <a:rPr spc="-10" dirty="0"/>
              <a:t>respondan</a:t>
            </a:r>
            <a:r>
              <a:rPr spc="15" dirty="0"/>
              <a:t> </a:t>
            </a:r>
            <a:r>
              <a:rPr dirty="0"/>
              <a:t>todas</a:t>
            </a:r>
            <a:r>
              <a:rPr spc="45" dirty="0"/>
              <a:t> </a:t>
            </a:r>
            <a:r>
              <a:rPr spc="-10" dirty="0"/>
              <a:t>las</a:t>
            </a:r>
            <a:r>
              <a:rPr spc="-45" dirty="0"/>
              <a:t> </a:t>
            </a:r>
            <a:r>
              <a:rPr spc="-20" dirty="0"/>
              <a:t>preguntas</a:t>
            </a:r>
            <a:r>
              <a:rPr spc="-55" dirty="0"/>
              <a:t> </a:t>
            </a:r>
            <a:r>
              <a:rPr dirty="0"/>
              <a:t>y</a:t>
            </a:r>
            <a:r>
              <a:rPr spc="-45" dirty="0"/>
              <a:t> </a:t>
            </a:r>
            <a:r>
              <a:rPr dirty="0"/>
              <a:t>se</a:t>
            </a:r>
            <a:r>
              <a:rPr spc="-40" dirty="0"/>
              <a:t> envfen </a:t>
            </a:r>
            <a:r>
              <a:rPr spc="-20" dirty="0"/>
              <a:t>todos</a:t>
            </a:r>
            <a:r>
              <a:rPr spc="-50" dirty="0"/>
              <a:t> </a:t>
            </a:r>
            <a:r>
              <a:rPr spc="-25" dirty="0"/>
              <a:t>los </a:t>
            </a:r>
            <a:r>
              <a:rPr spc="-35" dirty="0"/>
              <a:t>documentos,</a:t>
            </a:r>
            <a:r>
              <a:rPr spc="-45" dirty="0"/>
              <a:t> </a:t>
            </a:r>
            <a:r>
              <a:rPr dirty="0"/>
              <a:t>se</a:t>
            </a:r>
            <a:r>
              <a:rPr spc="-35" dirty="0"/>
              <a:t> </a:t>
            </a:r>
            <a:r>
              <a:rPr spc="-50" dirty="0"/>
              <a:t>prog</a:t>
            </a:r>
            <a:r>
              <a:rPr spc="-185" dirty="0"/>
              <a:t> </a:t>
            </a:r>
            <a:r>
              <a:rPr spc="-30" dirty="0"/>
              <a:t>ramara</a:t>
            </a:r>
            <a:r>
              <a:rPr spc="20" dirty="0"/>
              <a:t> </a:t>
            </a:r>
            <a:r>
              <a:rPr dirty="0"/>
              <a:t>en</a:t>
            </a:r>
            <a:r>
              <a:rPr spc="-25" dirty="0"/>
              <a:t> </a:t>
            </a:r>
            <a:r>
              <a:rPr dirty="0"/>
              <a:t>el</a:t>
            </a:r>
            <a:r>
              <a:rPr spc="25" dirty="0"/>
              <a:t> </a:t>
            </a:r>
            <a:r>
              <a:rPr spc="-25" dirty="0"/>
              <a:t>pr6ximo </a:t>
            </a:r>
            <a:r>
              <a:rPr spc="-50" dirty="0"/>
              <a:t>Comite</a:t>
            </a:r>
            <a:r>
              <a:rPr spc="-60" dirty="0"/>
              <a:t> </a:t>
            </a:r>
            <a:r>
              <a:rPr dirty="0"/>
              <a:t>de</a:t>
            </a:r>
            <a:r>
              <a:rPr spc="-10" dirty="0"/>
              <a:t> prestamos</a:t>
            </a:r>
            <a:r>
              <a:rPr spc="10" dirty="0"/>
              <a:t> </a:t>
            </a:r>
            <a:r>
              <a:rPr dirty="0"/>
              <a:t>para</a:t>
            </a:r>
            <a:r>
              <a:rPr spc="45" dirty="0"/>
              <a:t> </a:t>
            </a:r>
            <a:r>
              <a:rPr spc="-25" dirty="0"/>
              <a:t>la </a:t>
            </a:r>
            <a:r>
              <a:rPr spc="-40" dirty="0"/>
              <a:t>oresentaci6n/evaluaci6n</a:t>
            </a:r>
            <a:r>
              <a:rPr spc="60" dirty="0"/>
              <a:t> </a:t>
            </a:r>
            <a:r>
              <a:rPr dirty="0"/>
              <a:t>de</a:t>
            </a:r>
            <a:r>
              <a:rPr spc="195" dirty="0"/>
              <a:t> </a:t>
            </a:r>
            <a:r>
              <a:rPr dirty="0"/>
              <a:t>su</a:t>
            </a:r>
            <a:r>
              <a:rPr spc="195" dirty="0"/>
              <a:t> </a:t>
            </a:r>
            <a:r>
              <a:rPr spc="-10" dirty="0"/>
              <a:t>netmcio!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7890891" y="4930647"/>
            <a:ext cx="10636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25" dirty="0">
                <a:latin typeface="Calibri"/>
                <a:cs typeface="Calibri"/>
              </a:rPr>
              <a:t>Monsieur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Crepes</a:t>
            </a:r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95071" y="0"/>
            <a:ext cx="9863455" cy="7772400"/>
            <a:chOff x="195071" y="0"/>
            <a:chExt cx="9863455" cy="77724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95071" y="0"/>
              <a:ext cx="9863328" cy="77724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40094" y="1682495"/>
              <a:ext cx="3901439" cy="2852928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362204" y="5590413"/>
            <a:ext cx="121920" cy="132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b="1" spc="-25" dirty="0">
                <a:solidFill>
                  <a:srgbClr val="202020"/>
                </a:solidFill>
                <a:latin typeface="Viva Std"/>
                <a:cs typeface="Viva Std"/>
              </a:rPr>
              <a:t>14</a:t>
            </a:r>
            <a:endParaRPr sz="700">
              <a:latin typeface="Viva Std"/>
              <a:cs typeface="Viva Std"/>
            </a:endParaRPr>
          </a:p>
        </p:txBody>
      </p: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849883" y="317881"/>
            <a:ext cx="338074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rgbClr val="2393BB"/>
                </a:solidFill>
                <a:latin typeface="Times New Roman"/>
                <a:cs typeface="Times New Roman"/>
              </a:rPr>
              <a:t>Su</a:t>
            </a:r>
            <a:r>
              <a:rPr sz="3600" spc="235" dirty="0">
                <a:solidFill>
                  <a:srgbClr val="2393BB"/>
                </a:solidFill>
                <a:latin typeface="Times New Roman"/>
                <a:cs typeface="Times New Roman"/>
              </a:rPr>
              <a:t> </a:t>
            </a:r>
            <a:r>
              <a:rPr sz="3600" spc="105" dirty="0">
                <a:solidFill>
                  <a:srgbClr val="2393BB"/>
                </a:solidFill>
                <a:latin typeface="Times New Roman"/>
                <a:cs typeface="Times New Roman"/>
              </a:rPr>
              <a:t>Presentaci6n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45311" y="1040256"/>
            <a:ext cx="7386320" cy="156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5090" marR="5080" indent="4445">
              <a:lnSpc>
                <a:spcPct val="122200"/>
              </a:lnSpc>
              <a:spcBef>
                <a:spcPts val="100"/>
              </a:spcBef>
            </a:pPr>
            <a:r>
              <a:rPr sz="1450" b="1" spc="-45" dirty="0">
                <a:solidFill>
                  <a:srgbClr val="202020"/>
                </a:solidFill>
                <a:latin typeface="Arial"/>
                <a:cs typeface="Arial"/>
              </a:rPr>
              <a:t>iEsta</a:t>
            </a:r>
            <a:r>
              <a:rPr sz="1450" b="1" spc="-85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spc="-50" dirty="0">
                <a:solidFill>
                  <a:srgbClr val="202020"/>
                </a:solidFill>
                <a:latin typeface="Arial"/>
                <a:cs typeface="Arial"/>
              </a:rPr>
              <a:t>es</a:t>
            </a:r>
            <a:r>
              <a:rPr sz="1450" b="1" spc="-85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dirty="0">
                <a:solidFill>
                  <a:srgbClr val="202020"/>
                </a:solidFill>
                <a:latin typeface="Arial"/>
                <a:cs typeface="Arial"/>
              </a:rPr>
              <a:t>su oportunidad</a:t>
            </a:r>
            <a:r>
              <a:rPr sz="1450" b="1" spc="-85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dirty="0">
                <a:solidFill>
                  <a:srgbClr val="202020"/>
                </a:solidFill>
                <a:latin typeface="Arial"/>
                <a:cs typeface="Arial"/>
              </a:rPr>
              <a:t>de</a:t>
            </a:r>
            <a:r>
              <a:rPr sz="1450" b="1" spc="-45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dirty="0">
                <a:solidFill>
                  <a:srgbClr val="202020"/>
                </a:solidFill>
                <a:latin typeface="Arial"/>
                <a:cs typeface="Arial"/>
              </a:rPr>
              <a:t>reunirse</a:t>
            </a:r>
            <a:r>
              <a:rPr sz="1450" b="1" spc="-45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spc="-35" dirty="0">
                <a:solidFill>
                  <a:srgbClr val="202020"/>
                </a:solidFill>
                <a:latin typeface="Arial"/>
                <a:cs typeface="Arial"/>
              </a:rPr>
              <a:t>con</a:t>
            </a:r>
            <a:r>
              <a:rPr sz="1450" b="1" spc="5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dirty="0">
                <a:solidFill>
                  <a:srgbClr val="202020"/>
                </a:solidFill>
                <a:latin typeface="Arial"/>
                <a:cs typeface="Arial"/>
              </a:rPr>
              <a:t>nuestro</a:t>
            </a:r>
            <a:r>
              <a:rPr sz="1450" b="1" spc="-30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spc="-25" dirty="0">
                <a:solidFill>
                  <a:srgbClr val="202020"/>
                </a:solidFill>
                <a:latin typeface="Arial"/>
                <a:cs typeface="Arial"/>
              </a:rPr>
              <a:t>equip</a:t>
            </a:r>
            <a:r>
              <a:rPr sz="1450" b="1" spc="-265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spc="-114" dirty="0">
                <a:solidFill>
                  <a:srgbClr val="202020"/>
                </a:solidFill>
                <a:latin typeface="Arial"/>
                <a:cs typeface="Arial"/>
              </a:rPr>
              <a:t>o</a:t>
            </a:r>
            <a:r>
              <a:rPr sz="1450" b="1" spc="-40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spc="-25" dirty="0">
                <a:solidFill>
                  <a:srgbClr val="202020"/>
                </a:solidFill>
                <a:latin typeface="Arial"/>
                <a:cs typeface="Arial"/>
              </a:rPr>
              <a:t>y</a:t>
            </a:r>
            <a:r>
              <a:rPr sz="1450" b="1" spc="-135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dirty="0">
                <a:solidFill>
                  <a:srgbClr val="202020"/>
                </a:solidFill>
                <a:latin typeface="Arial"/>
                <a:cs typeface="Arial"/>
              </a:rPr>
              <a:t>demostrar</a:t>
            </a:r>
            <a:r>
              <a:rPr sz="1450" b="1" spc="5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spc="-10" dirty="0">
                <a:solidFill>
                  <a:srgbClr val="202020"/>
                </a:solidFill>
                <a:latin typeface="Arial"/>
                <a:cs typeface="Arial"/>
              </a:rPr>
              <a:t>que</a:t>
            </a:r>
            <a:r>
              <a:rPr sz="1450" b="1" spc="-90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dirty="0">
                <a:solidFill>
                  <a:srgbClr val="202020"/>
                </a:solidFill>
                <a:latin typeface="Arial"/>
                <a:cs typeface="Arial"/>
              </a:rPr>
              <a:t>esta</a:t>
            </a:r>
            <a:r>
              <a:rPr sz="1450" b="1" spc="70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spc="-20" dirty="0">
                <a:solidFill>
                  <a:srgbClr val="202020"/>
                </a:solidFill>
                <a:latin typeface="Arial"/>
                <a:cs typeface="Arial"/>
              </a:rPr>
              <a:t>listo</a:t>
            </a:r>
            <a:r>
              <a:rPr sz="1450" b="1" spc="-50" dirty="0">
                <a:solidFill>
                  <a:srgbClr val="202020"/>
                </a:solidFill>
                <a:latin typeface="Arial"/>
                <a:cs typeface="Arial"/>
              </a:rPr>
              <a:t> y </a:t>
            </a:r>
            <a:r>
              <a:rPr sz="1450" b="1" spc="-130" dirty="0">
                <a:solidFill>
                  <a:srgbClr val="202020"/>
                </a:solidFill>
                <a:latin typeface="Arial"/>
                <a:cs typeface="Arial"/>
              </a:rPr>
              <a:t>p</a:t>
            </a:r>
            <a:r>
              <a:rPr sz="1450" b="1" spc="-254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dirty="0">
                <a:solidFill>
                  <a:srgbClr val="202020"/>
                </a:solidFill>
                <a:latin typeface="Arial"/>
                <a:cs typeface="Arial"/>
              </a:rPr>
              <a:t>reparado</a:t>
            </a:r>
            <a:r>
              <a:rPr sz="1450" b="1" spc="-70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dirty="0">
                <a:solidFill>
                  <a:srgbClr val="202020"/>
                </a:solidFill>
                <a:latin typeface="Arial"/>
                <a:cs typeface="Arial"/>
              </a:rPr>
              <a:t>para</a:t>
            </a:r>
            <a:r>
              <a:rPr sz="1450" b="1" spc="-25" dirty="0">
                <a:solidFill>
                  <a:srgbClr val="202020"/>
                </a:solidFill>
                <a:latin typeface="Arial"/>
                <a:cs typeface="Arial"/>
              </a:rPr>
              <a:t> hacer</a:t>
            </a:r>
            <a:r>
              <a:rPr sz="1450" b="1" spc="-40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dirty="0">
                <a:solidFill>
                  <a:srgbClr val="202020"/>
                </a:solidFill>
                <a:latin typeface="Arial"/>
                <a:cs typeface="Arial"/>
              </a:rPr>
              <a:t>que</a:t>
            </a:r>
            <a:r>
              <a:rPr sz="1450" b="1" spc="-50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spc="-60" dirty="0">
                <a:solidFill>
                  <a:srgbClr val="202020"/>
                </a:solidFill>
                <a:latin typeface="Arial"/>
                <a:cs typeface="Arial"/>
              </a:rPr>
              <a:t>su</a:t>
            </a:r>
            <a:r>
              <a:rPr sz="1450" b="1" spc="-35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spc="-40" dirty="0">
                <a:solidFill>
                  <a:srgbClr val="202020"/>
                </a:solidFill>
                <a:latin typeface="Arial"/>
                <a:cs typeface="Arial"/>
              </a:rPr>
              <a:t>negocio</a:t>
            </a:r>
            <a:r>
              <a:rPr sz="1450" b="1" spc="-10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dirty="0">
                <a:solidFill>
                  <a:srgbClr val="202020"/>
                </a:solidFill>
                <a:latin typeface="Arial"/>
                <a:cs typeface="Arial"/>
              </a:rPr>
              <a:t>tenga</a:t>
            </a:r>
            <a:r>
              <a:rPr sz="1450" b="1" spc="-15" dirty="0">
                <a:solidFill>
                  <a:srgbClr val="202020"/>
                </a:solidFill>
                <a:latin typeface="Arial"/>
                <a:cs typeface="Arial"/>
              </a:rPr>
              <a:t> </a:t>
            </a:r>
            <a:r>
              <a:rPr sz="1450" b="1" spc="-10" dirty="0">
                <a:solidFill>
                  <a:srgbClr val="202020"/>
                </a:solidFill>
                <a:latin typeface="Arial"/>
                <a:cs typeface="Arial"/>
              </a:rPr>
              <a:t>exito!</a:t>
            </a:r>
            <a:endParaRPr sz="14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05"/>
              </a:spcBef>
            </a:pPr>
            <a:endParaRPr sz="1450">
              <a:latin typeface="Arial"/>
              <a:cs typeface="Arial"/>
            </a:endParaRPr>
          </a:p>
          <a:p>
            <a:pPr marL="248285" marR="2623820" indent="-236220">
              <a:lnSpc>
                <a:spcPct val="111700"/>
              </a:lnSpc>
              <a:buChar char="•"/>
              <a:tabLst>
                <a:tab pos="248285" algn="l"/>
                <a:tab pos="264795" algn="l"/>
              </a:tabLst>
            </a:pPr>
            <a:r>
              <a:rPr sz="1400" dirty="0">
                <a:solidFill>
                  <a:srgbClr val="1F1F1F"/>
                </a:solidFill>
                <a:latin typeface="Calibri"/>
                <a:cs typeface="Calibri"/>
              </a:rPr>
              <a:t>	</a:t>
            </a:r>
            <a:r>
              <a:rPr sz="1400" spc="-25" dirty="0">
                <a:solidFill>
                  <a:srgbClr val="1F1F1F"/>
                </a:solidFill>
                <a:latin typeface="Calibri"/>
                <a:cs typeface="Calibri"/>
              </a:rPr>
              <a:t>Presentará</a:t>
            </a:r>
            <a:r>
              <a:rPr sz="1400" spc="-10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1F1F1F"/>
                </a:solidFill>
                <a:latin typeface="Calibri"/>
                <a:cs typeface="Calibri"/>
              </a:rPr>
              <a:t>su</a:t>
            </a:r>
            <a:r>
              <a:rPr sz="1400" spc="-5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spc="-65" dirty="0">
                <a:solidFill>
                  <a:srgbClr val="1F1F1F"/>
                </a:solidFill>
                <a:latin typeface="Calibri"/>
                <a:cs typeface="Calibri"/>
              </a:rPr>
              <a:t>negocio</a:t>
            </a:r>
            <a:r>
              <a:rPr sz="1400" spc="-10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1F1F1F"/>
                </a:solidFill>
                <a:latin typeface="Calibri"/>
                <a:cs typeface="Calibri"/>
              </a:rPr>
              <a:t>en</a:t>
            </a:r>
            <a:r>
              <a:rPr sz="1400" spc="-5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1F1F1F"/>
                </a:solidFill>
                <a:latin typeface="Calibri"/>
                <a:cs typeface="Calibri"/>
              </a:rPr>
              <a:t>7</a:t>
            </a:r>
            <a:r>
              <a:rPr sz="1400" spc="-10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1F1F1F"/>
                </a:solidFill>
                <a:latin typeface="Calibri"/>
                <a:cs typeface="Calibri"/>
              </a:rPr>
              <a:t>a</a:t>
            </a:r>
            <a:r>
              <a:rPr sz="1400" spc="-5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spc="-135" dirty="0">
                <a:solidFill>
                  <a:srgbClr val="1F1F1F"/>
                </a:solidFill>
                <a:latin typeface="Calibri"/>
                <a:cs typeface="Calibri"/>
              </a:rPr>
              <a:t>10</a:t>
            </a:r>
            <a:r>
              <a:rPr sz="1400" spc="60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spc="-60" dirty="0">
                <a:solidFill>
                  <a:srgbClr val="1F1F1F"/>
                </a:solidFill>
                <a:latin typeface="Calibri"/>
                <a:cs typeface="Calibri"/>
              </a:rPr>
              <a:t>minutos,</a:t>
            </a:r>
            <a:r>
              <a:rPr sz="1400" spc="-5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spc="-60" dirty="0">
                <a:solidFill>
                  <a:srgbClr val="1F1F1F"/>
                </a:solidFill>
                <a:latin typeface="Calibri"/>
                <a:cs typeface="Calibri"/>
              </a:rPr>
              <a:t>seguido</a:t>
            </a:r>
            <a:r>
              <a:rPr sz="1400" spc="-5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spc="-25" dirty="0">
                <a:solidFill>
                  <a:srgbClr val="1F1F1F"/>
                </a:solidFill>
                <a:latin typeface="Calibri"/>
                <a:cs typeface="Calibri"/>
              </a:rPr>
              <a:t>de </a:t>
            </a:r>
            <a:r>
              <a:rPr sz="1400" spc="-55" dirty="0">
                <a:solidFill>
                  <a:srgbClr val="1F1F1F"/>
                </a:solidFill>
                <a:latin typeface="Calibri"/>
                <a:cs typeface="Calibri"/>
              </a:rPr>
              <a:t>aproximadamente</a:t>
            </a:r>
            <a:r>
              <a:rPr sz="1400" spc="-25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spc="-195" dirty="0">
                <a:solidFill>
                  <a:srgbClr val="1F1F1F"/>
                </a:solidFill>
                <a:latin typeface="Calibri"/>
                <a:cs typeface="Calibri"/>
              </a:rPr>
              <a:t>10</a:t>
            </a:r>
            <a:r>
              <a:rPr sz="1400" spc="-5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spc="-30" dirty="0">
                <a:solidFill>
                  <a:srgbClr val="1F1F1F"/>
                </a:solidFill>
                <a:latin typeface="Calibri"/>
                <a:cs typeface="Calibri"/>
              </a:rPr>
              <a:t>minutos</a:t>
            </a:r>
            <a:r>
              <a:rPr sz="1400" spc="-5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spc="-105" dirty="0">
                <a:solidFill>
                  <a:srgbClr val="1F1F1F"/>
                </a:solidFill>
                <a:latin typeface="Calibri"/>
                <a:cs typeface="Calibri"/>
              </a:rPr>
              <a:t>de</a:t>
            </a:r>
            <a:r>
              <a:rPr sz="1400" spc="-5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spc="-40" dirty="0">
                <a:solidFill>
                  <a:srgbClr val="1F1F1F"/>
                </a:solidFill>
                <a:latin typeface="Calibri"/>
                <a:cs typeface="Calibri"/>
              </a:rPr>
              <a:t>preguntas</a:t>
            </a:r>
            <a:r>
              <a:rPr sz="1400" spc="-10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spc="-90" dirty="0">
                <a:solidFill>
                  <a:srgbClr val="1F1F1F"/>
                </a:solidFill>
                <a:latin typeface="Calibri"/>
                <a:cs typeface="Calibri"/>
              </a:rPr>
              <a:t>(20</a:t>
            </a:r>
            <a:r>
              <a:rPr sz="1400" spc="-5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1F1F1F"/>
                </a:solidFill>
                <a:latin typeface="Calibri"/>
                <a:cs typeface="Calibri"/>
              </a:rPr>
              <a:t>a</a:t>
            </a:r>
            <a:r>
              <a:rPr sz="1400" spc="-10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spc="-45" dirty="0">
                <a:solidFill>
                  <a:srgbClr val="1F1F1F"/>
                </a:solidFill>
                <a:latin typeface="Calibri"/>
                <a:cs typeface="Calibri"/>
              </a:rPr>
              <a:t>25</a:t>
            </a:r>
            <a:r>
              <a:rPr sz="1400" spc="-10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spc="-50" dirty="0">
                <a:solidFill>
                  <a:srgbClr val="1F1F1F"/>
                </a:solidFill>
                <a:latin typeface="Calibri"/>
                <a:cs typeface="Calibri"/>
              </a:rPr>
              <a:t>minutos).</a:t>
            </a:r>
            <a:r>
              <a:rPr sz="1400" spc="-10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spc="-25" dirty="0">
                <a:solidFill>
                  <a:srgbClr val="1F1F1F"/>
                </a:solidFill>
                <a:latin typeface="Calibri"/>
                <a:cs typeface="Calibri"/>
              </a:rPr>
              <a:t>Esta </a:t>
            </a:r>
            <a:r>
              <a:rPr sz="1400" dirty="0">
                <a:solidFill>
                  <a:srgbClr val="1F1F1F"/>
                </a:solidFill>
                <a:latin typeface="Calibri"/>
                <a:cs typeface="Calibri"/>
              </a:rPr>
              <a:t>es</a:t>
            </a:r>
            <a:r>
              <a:rPr sz="1400" spc="-30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1F1F1F"/>
                </a:solidFill>
                <a:latin typeface="Calibri"/>
                <a:cs typeface="Calibri"/>
              </a:rPr>
              <a:t>una</a:t>
            </a:r>
            <a:r>
              <a:rPr sz="1400" spc="-25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spc="-35" dirty="0">
                <a:solidFill>
                  <a:srgbClr val="1F1F1F"/>
                </a:solidFill>
                <a:latin typeface="Calibri"/>
                <a:cs typeface="Calibri"/>
              </a:rPr>
              <a:t>presentación</a:t>
            </a:r>
            <a:r>
              <a:rPr sz="1400" spc="-30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1F1F1F"/>
                </a:solidFill>
                <a:latin typeface="Calibri"/>
                <a:cs typeface="Calibri"/>
              </a:rPr>
              <a:t>informal.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45311" y="2948813"/>
            <a:ext cx="6096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480" dirty="0">
                <a:solidFill>
                  <a:srgbClr val="1F1F1F"/>
                </a:solidFill>
                <a:latin typeface="Calibri"/>
                <a:cs typeface="Calibri"/>
              </a:rPr>
              <a:t>•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83436" y="2917782"/>
            <a:ext cx="4559935" cy="77978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 indent="17780">
              <a:lnSpc>
                <a:spcPct val="129200"/>
              </a:lnSpc>
              <a:spcBef>
                <a:spcPts val="85"/>
              </a:spcBef>
            </a:pPr>
            <a:r>
              <a:rPr sz="1400" spc="-10" dirty="0">
                <a:solidFill>
                  <a:srgbClr val="1F1F1F"/>
                </a:solidFill>
                <a:latin typeface="Calibri"/>
                <a:cs typeface="Calibri"/>
              </a:rPr>
              <a:t>Nuestras</a:t>
            </a:r>
            <a:r>
              <a:rPr sz="1400" spc="-50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spc="-20" dirty="0">
                <a:solidFill>
                  <a:srgbClr val="1F1F1F"/>
                </a:solidFill>
                <a:latin typeface="Calibri"/>
                <a:cs typeface="Calibri"/>
              </a:rPr>
              <a:t>preguntas</a:t>
            </a:r>
            <a:r>
              <a:rPr sz="1400" spc="-55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1F1F1F"/>
                </a:solidFill>
                <a:latin typeface="Calibri"/>
                <a:cs typeface="Calibri"/>
              </a:rPr>
              <a:t>seran</a:t>
            </a:r>
            <a:r>
              <a:rPr sz="1400" spc="-35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spc="-25" dirty="0">
                <a:solidFill>
                  <a:srgbClr val="1F1F1F"/>
                </a:solidFill>
                <a:latin typeface="Calibri"/>
                <a:cs typeface="Calibri"/>
              </a:rPr>
              <a:t>directas,</a:t>
            </a:r>
            <a:r>
              <a:rPr sz="1400" spc="114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spc="-25" dirty="0">
                <a:solidFill>
                  <a:srgbClr val="1F1F1F"/>
                </a:solidFill>
                <a:latin typeface="Calibri"/>
                <a:cs typeface="Calibri"/>
              </a:rPr>
              <a:t>pero</a:t>
            </a:r>
            <a:r>
              <a:rPr sz="1400" spc="60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spc="-20" dirty="0">
                <a:solidFill>
                  <a:srgbClr val="1F1F1F"/>
                </a:solidFill>
                <a:latin typeface="Calibri"/>
                <a:cs typeface="Calibri"/>
              </a:rPr>
              <a:t>siempre</a:t>
            </a:r>
            <a:r>
              <a:rPr sz="1400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1F1F1F"/>
                </a:solidFill>
                <a:latin typeface="Calibri"/>
                <a:cs typeface="Calibri"/>
              </a:rPr>
              <a:t>respetuosas: </a:t>
            </a:r>
            <a:r>
              <a:rPr sz="1200" b="1" dirty="0">
                <a:solidFill>
                  <a:srgbClr val="1F1F1F"/>
                </a:solidFill>
                <a:latin typeface="Tahoma"/>
                <a:cs typeface="Tahoma"/>
              </a:rPr>
              <a:t>iQueremos</a:t>
            </a:r>
            <a:r>
              <a:rPr sz="1200" b="1" spc="-30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dirty="0">
                <a:solidFill>
                  <a:srgbClr val="1F1F1F"/>
                </a:solidFill>
                <a:latin typeface="Tahoma"/>
                <a:cs typeface="Tahoma"/>
              </a:rPr>
              <a:t>asegurarnos</a:t>
            </a:r>
            <a:r>
              <a:rPr sz="1200" b="1" spc="95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spc="-95" dirty="0">
                <a:solidFill>
                  <a:srgbClr val="1F1F1F"/>
                </a:solidFill>
                <a:latin typeface="Tahoma"/>
                <a:cs typeface="Tahoma"/>
              </a:rPr>
              <a:t>de</a:t>
            </a:r>
            <a:r>
              <a:rPr sz="1200" b="1" spc="5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dirty="0">
                <a:solidFill>
                  <a:srgbClr val="1F1F1F"/>
                </a:solidFill>
                <a:latin typeface="Tahoma"/>
                <a:cs typeface="Tahoma"/>
              </a:rPr>
              <a:t>que</a:t>
            </a:r>
            <a:r>
              <a:rPr sz="1200" b="1" spc="30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spc="-10" dirty="0">
                <a:solidFill>
                  <a:srgbClr val="1F1F1F"/>
                </a:solidFill>
                <a:latin typeface="Tahoma"/>
                <a:cs typeface="Tahoma"/>
              </a:rPr>
              <a:t>este</a:t>
            </a:r>
            <a:r>
              <a:rPr sz="1200" b="1" spc="55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dirty="0">
                <a:solidFill>
                  <a:srgbClr val="1F1F1F"/>
                </a:solidFill>
                <a:latin typeface="Tahoma"/>
                <a:cs typeface="Tahoma"/>
              </a:rPr>
              <a:t>listo</a:t>
            </a:r>
            <a:r>
              <a:rPr sz="1200" b="1" spc="-20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dirty="0">
                <a:solidFill>
                  <a:srgbClr val="1F1F1F"/>
                </a:solidFill>
                <a:latin typeface="Tahoma"/>
                <a:cs typeface="Tahoma"/>
              </a:rPr>
              <a:t>para</a:t>
            </a:r>
            <a:r>
              <a:rPr sz="1200" b="1" spc="-30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spc="-10" dirty="0">
                <a:solidFill>
                  <a:srgbClr val="1F1F1F"/>
                </a:solidFill>
                <a:latin typeface="Tahoma"/>
                <a:cs typeface="Tahoma"/>
              </a:rPr>
              <a:t>comenzar</a:t>
            </a:r>
            <a:r>
              <a:rPr sz="1200" b="1" spc="-30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spc="30" dirty="0">
                <a:solidFill>
                  <a:srgbClr val="1F1F1F"/>
                </a:solidFill>
                <a:latin typeface="Tahoma"/>
                <a:cs typeface="Tahoma"/>
              </a:rPr>
              <a:t>su </a:t>
            </a:r>
            <a:r>
              <a:rPr sz="1200" b="1" spc="-50" dirty="0">
                <a:solidFill>
                  <a:srgbClr val="1F1F1F"/>
                </a:solidFill>
                <a:latin typeface="Tahoma"/>
                <a:cs typeface="Tahoma"/>
              </a:rPr>
              <a:t>neg</a:t>
            </a:r>
            <a:r>
              <a:rPr sz="1200" b="1" spc="-190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spc="-55" dirty="0">
                <a:solidFill>
                  <a:srgbClr val="1F1F1F"/>
                </a:solidFill>
                <a:latin typeface="Tahoma"/>
                <a:cs typeface="Tahoma"/>
              </a:rPr>
              <a:t>oci</a:t>
            </a:r>
            <a:r>
              <a:rPr sz="1200" b="1" spc="-195" dirty="0">
                <a:solidFill>
                  <a:srgbClr val="1F1F1F"/>
                </a:solidFill>
                <a:latin typeface="Tahoma"/>
                <a:cs typeface="Tahoma"/>
              </a:rPr>
              <a:t> </a:t>
            </a:r>
            <a:r>
              <a:rPr sz="1200" b="1" spc="-25" dirty="0">
                <a:solidFill>
                  <a:srgbClr val="1F1F1F"/>
                </a:solidFill>
                <a:latin typeface="Tahoma"/>
                <a:cs typeface="Tahoma"/>
              </a:rPr>
              <a:t>o!</a:t>
            </a:r>
            <a:endParaRPr sz="1200">
              <a:latin typeface="Tahoma"/>
              <a:cs typeface="Tahom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45311" y="4044696"/>
            <a:ext cx="6096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480" dirty="0">
                <a:solidFill>
                  <a:srgbClr val="1F1F1F"/>
                </a:solidFill>
                <a:latin typeface="Calibri"/>
                <a:cs typeface="Calibri"/>
              </a:rPr>
              <a:t>•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101344" y="3982846"/>
            <a:ext cx="4585970" cy="1109980"/>
          </a:xfrm>
          <a:prstGeom prst="rect">
            <a:avLst/>
          </a:prstGeom>
        </p:spPr>
        <p:txBody>
          <a:bodyPr vert="horz" wrap="square" lIns="0" tIns="102870" rIns="0" bIns="0" rtlCol="0">
            <a:spAutoFit/>
          </a:bodyPr>
          <a:lstStyle/>
          <a:p>
            <a:pPr marL="163830" indent="-151130">
              <a:lnSpc>
                <a:spcPct val="100000"/>
              </a:lnSpc>
              <a:spcBef>
                <a:spcPts val="810"/>
              </a:spcBef>
            </a:pPr>
            <a:r>
              <a:rPr sz="1400" dirty="0">
                <a:solidFill>
                  <a:srgbClr val="1F1F1F"/>
                </a:solidFill>
                <a:latin typeface="Calibri"/>
                <a:cs typeface="Calibri"/>
              </a:rPr>
              <a:t>Los </a:t>
            </a:r>
            <a:r>
              <a:rPr sz="1400" spc="-10" dirty="0">
                <a:solidFill>
                  <a:srgbClr val="1F1F1F"/>
                </a:solidFill>
                <a:latin typeface="Calibri"/>
                <a:cs typeface="Calibri"/>
              </a:rPr>
              <a:t>temas</a:t>
            </a:r>
            <a:r>
              <a:rPr sz="1400" spc="-20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1F1F1F"/>
                </a:solidFill>
                <a:latin typeface="Calibri"/>
                <a:cs typeface="Calibri"/>
              </a:rPr>
              <a:t>para hablar</a:t>
            </a:r>
            <a:r>
              <a:rPr sz="1400" spc="15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spc="-30" dirty="0">
                <a:solidFill>
                  <a:srgbClr val="1F1F1F"/>
                </a:solidFill>
                <a:latin typeface="Calibri"/>
                <a:cs typeface="Calibri"/>
              </a:rPr>
              <a:t>durante </a:t>
            </a:r>
            <a:r>
              <a:rPr sz="1400" dirty="0">
                <a:solidFill>
                  <a:srgbClr val="1F1F1F"/>
                </a:solidFill>
                <a:latin typeface="Calibri"/>
                <a:cs typeface="Calibri"/>
              </a:rPr>
              <a:t>su</a:t>
            </a:r>
            <a:r>
              <a:rPr sz="1400" spc="30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1F1F1F"/>
                </a:solidFill>
                <a:latin typeface="Calibri"/>
                <a:cs typeface="Calibri"/>
              </a:rPr>
              <a:t>presentaci6n</a:t>
            </a:r>
            <a:r>
              <a:rPr sz="1400" spc="-35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1F1F1F"/>
                </a:solidFill>
                <a:latin typeface="Calibri"/>
                <a:cs typeface="Calibri"/>
              </a:rPr>
              <a:t>pueden</a:t>
            </a:r>
            <a:r>
              <a:rPr sz="1400" spc="-114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spc="-20" dirty="0">
                <a:solidFill>
                  <a:srgbClr val="1F1F1F"/>
                </a:solidFill>
                <a:latin typeface="Calibri"/>
                <a:cs typeface="Calibri"/>
              </a:rPr>
              <a:t>ser:</a:t>
            </a:r>
            <a:endParaRPr sz="1400">
              <a:latin typeface="Calibri"/>
              <a:cs typeface="Calibri"/>
            </a:endParaRPr>
          </a:p>
          <a:p>
            <a:pPr marL="135890" marR="5080" indent="27305">
              <a:lnSpc>
                <a:spcPct val="111800"/>
              </a:lnSpc>
              <a:spcBef>
                <a:spcPts val="509"/>
              </a:spcBef>
            </a:pPr>
            <a:r>
              <a:rPr sz="1400" spc="-45" dirty="0">
                <a:solidFill>
                  <a:srgbClr val="202020"/>
                </a:solidFill>
                <a:latin typeface="Calibri"/>
                <a:cs typeface="Calibri"/>
              </a:rPr>
              <a:t>El</a:t>
            </a:r>
            <a:r>
              <a:rPr sz="1400" spc="1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02020"/>
                </a:solidFill>
                <a:latin typeface="Tahoma"/>
                <a:cs typeface="Tahoma"/>
              </a:rPr>
              <a:t>porque</a:t>
            </a:r>
            <a:r>
              <a:rPr sz="1200" b="1" spc="25" dirty="0">
                <a:solidFill>
                  <a:srgbClr val="202020"/>
                </a:solidFill>
                <a:latin typeface="Tahoma"/>
                <a:cs typeface="Tahoma"/>
              </a:rPr>
              <a:t> </a:t>
            </a:r>
            <a:r>
              <a:rPr sz="1400" spc="-10" dirty="0">
                <a:solidFill>
                  <a:srgbClr val="202020"/>
                </a:solidFill>
                <a:latin typeface="Calibri"/>
                <a:cs typeface="Calibri"/>
              </a:rPr>
              <a:t>desea</a:t>
            </a:r>
            <a:r>
              <a:rPr sz="1400" spc="6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400" spc="-25" dirty="0">
                <a:solidFill>
                  <a:srgbClr val="202020"/>
                </a:solidFill>
                <a:latin typeface="Calibri"/>
                <a:cs typeface="Calibri"/>
              </a:rPr>
              <a:t>iniciar</a:t>
            </a:r>
            <a:r>
              <a:rPr sz="1400" spc="-3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400" spc="-30" dirty="0">
                <a:solidFill>
                  <a:srgbClr val="202020"/>
                </a:solidFill>
                <a:latin typeface="Calibri"/>
                <a:cs typeface="Calibri"/>
              </a:rPr>
              <a:t>este</a:t>
            </a:r>
            <a:r>
              <a:rPr sz="1400" spc="-3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400" spc="-20" dirty="0">
                <a:solidFill>
                  <a:srgbClr val="202020"/>
                </a:solidFill>
                <a:latin typeface="Calibri"/>
                <a:cs typeface="Calibri"/>
              </a:rPr>
              <a:t>negocio,</a:t>
            </a:r>
            <a:r>
              <a:rPr sz="1400" spc="-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02020"/>
                </a:solidFill>
                <a:latin typeface="Calibri"/>
                <a:cs typeface="Calibri"/>
              </a:rPr>
              <a:t>sus</a:t>
            </a:r>
            <a:r>
              <a:rPr sz="1400" spc="-2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02020"/>
                </a:solidFill>
                <a:latin typeface="Tahoma"/>
                <a:cs typeface="Tahoma"/>
              </a:rPr>
              <a:t>antece</a:t>
            </a:r>
            <a:r>
              <a:rPr sz="1200" b="1" spc="-225" dirty="0">
                <a:solidFill>
                  <a:srgbClr val="202020"/>
                </a:solidFill>
                <a:latin typeface="Tahoma"/>
                <a:cs typeface="Tahoma"/>
              </a:rPr>
              <a:t> </a:t>
            </a:r>
            <a:r>
              <a:rPr sz="1200" b="1" dirty="0">
                <a:solidFill>
                  <a:srgbClr val="202020"/>
                </a:solidFill>
                <a:latin typeface="Tahoma"/>
                <a:cs typeface="Tahoma"/>
              </a:rPr>
              <a:t>dentes</a:t>
            </a:r>
            <a:r>
              <a:rPr sz="1200" b="1" spc="20" dirty="0">
                <a:solidFill>
                  <a:srgbClr val="202020"/>
                </a:solidFill>
                <a:latin typeface="Tahoma"/>
                <a:cs typeface="Tahoma"/>
              </a:rPr>
              <a:t> </a:t>
            </a:r>
            <a:r>
              <a:rPr sz="1400" spc="-50" dirty="0">
                <a:solidFill>
                  <a:srgbClr val="202020"/>
                </a:solidFill>
                <a:latin typeface="Calibri"/>
                <a:cs typeface="Calibri"/>
              </a:rPr>
              <a:t>o </a:t>
            </a:r>
            <a:r>
              <a:rPr sz="1200" b="1" spc="-10" dirty="0">
                <a:solidFill>
                  <a:srgbClr val="202020"/>
                </a:solidFill>
                <a:latin typeface="Tahoma"/>
                <a:cs typeface="Tahoma"/>
              </a:rPr>
              <a:t>historia,</a:t>
            </a:r>
            <a:r>
              <a:rPr sz="1200" b="1" spc="-40" dirty="0">
                <a:solidFill>
                  <a:srgbClr val="202020"/>
                </a:solidFill>
                <a:latin typeface="Tahoma"/>
                <a:cs typeface="Tahoma"/>
              </a:rPr>
              <a:t> </a:t>
            </a:r>
            <a:r>
              <a:rPr sz="1200" b="1" dirty="0">
                <a:solidFill>
                  <a:srgbClr val="202020"/>
                </a:solidFill>
                <a:latin typeface="Tahoma"/>
                <a:cs typeface="Tahoma"/>
              </a:rPr>
              <a:t>c6mo</a:t>
            </a:r>
            <a:r>
              <a:rPr sz="1200" b="1" spc="-75" dirty="0">
                <a:solidFill>
                  <a:srgbClr val="202020"/>
                </a:solidFill>
                <a:latin typeface="Tahoma"/>
                <a:cs typeface="Tahoma"/>
              </a:rPr>
              <a:t> </a:t>
            </a:r>
            <a:r>
              <a:rPr sz="1400" dirty="0">
                <a:solidFill>
                  <a:srgbClr val="202020"/>
                </a:solidFill>
                <a:latin typeface="Calibri"/>
                <a:cs typeface="Calibri"/>
              </a:rPr>
              <a:t>el</a:t>
            </a:r>
            <a:r>
              <a:rPr sz="1400" spc="-3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400" spc="-20" dirty="0">
                <a:solidFill>
                  <a:srgbClr val="202020"/>
                </a:solidFill>
                <a:latin typeface="Calibri"/>
                <a:cs typeface="Calibri"/>
              </a:rPr>
              <a:t>prestamo</a:t>
            </a:r>
            <a:r>
              <a:rPr sz="1400" spc="3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02020"/>
                </a:solidFill>
                <a:latin typeface="Calibri"/>
                <a:cs typeface="Calibri"/>
              </a:rPr>
              <a:t>lo</a:t>
            </a:r>
            <a:r>
              <a:rPr sz="1400" spc="5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202020"/>
                </a:solidFill>
                <a:latin typeface="Tahoma"/>
                <a:cs typeface="Tahoma"/>
              </a:rPr>
              <a:t>ayudara</a:t>
            </a:r>
            <a:r>
              <a:rPr sz="1200" b="1" spc="15" dirty="0">
                <a:solidFill>
                  <a:srgbClr val="202020"/>
                </a:solidFill>
                <a:latin typeface="Tahoma"/>
                <a:cs typeface="Tahoma"/>
              </a:rPr>
              <a:t> </a:t>
            </a:r>
            <a:r>
              <a:rPr sz="1400" dirty="0">
                <a:solidFill>
                  <a:srgbClr val="202020"/>
                </a:solidFill>
                <a:latin typeface="Calibri"/>
                <a:cs typeface="Calibri"/>
              </a:rPr>
              <a:t>a</a:t>
            </a:r>
            <a:r>
              <a:rPr sz="1400" spc="-3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400" spc="-20" dirty="0">
                <a:solidFill>
                  <a:srgbClr val="202020"/>
                </a:solidFill>
                <a:latin typeface="Calibri"/>
                <a:cs typeface="Calibri"/>
              </a:rPr>
              <a:t>crecer/tener</a:t>
            </a:r>
            <a:r>
              <a:rPr sz="1400" spc="3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400" spc="-65" dirty="0">
                <a:solidFill>
                  <a:srgbClr val="202020"/>
                </a:solidFill>
                <a:latin typeface="Calibri"/>
                <a:cs typeface="Calibri"/>
              </a:rPr>
              <a:t>exito</a:t>
            </a:r>
            <a:r>
              <a:rPr sz="1400" spc="-140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400" spc="-204" dirty="0">
                <a:solidFill>
                  <a:srgbClr val="202020"/>
                </a:solidFill>
                <a:latin typeface="Calibri"/>
                <a:cs typeface="Calibri"/>
              </a:rPr>
              <a:t>,</a:t>
            </a:r>
            <a:r>
              <a:rPr sz="1400" spc="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400" spc="-50" dirty="0">
                <a:solidFill>
                  <a:srgbClr val="202020"/>
                </a:solidFill>
                <a:latin typeface="Calibri"/>
                <a:cs typeface="Calibri"/>
              </a:rPr>
              <a:t>y </a:t>
            </a:r>
            <a:r>
              <a:rPr sz="1400" dirty="0">
                <a:solidFill>
                  <a:srgbClr val="202020"/>
                </a:solidFill>
                <a:latin typeface="Calibri"/>
                <a:cs typeface="Calibri"/>
              </a:rPr>
              <a:t>margenes</a:t>
            </a:r>
            <a:r>
              <a:rPr sz="1400" spc="5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400" spc="-50" dirty="0">
                <a:solidFill>
                  <a:srgbClr val="202020"/>
                </a:solidFill>
                <a:latin typeface="Calibri"/>
                <a:cs typeface="Calibri"/>
              </a:rPr>
              <a:t>de</a:t>
            </a:r>
            <a:r>
              <a:rPr sz="1400" spc="55" dirty="0">
                <a:solidFill>
                  <a:srgbClr val="202020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02020"/>
                </a:solidFill>
                <a:latin typeface="Calibri"/>
                <a:cs typeface="Calibri"/>
              </a:rPr>
              <a:t>ganancia.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45311" y="5432679"/>
            <a:ext cx="6096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480" dirty="0">
                <a:solidFill>
                  <a:srgbClr val="1F1F1F"/>
                </a:solidFill>
                <a:latin typeface="Calibri"/>
                <a:cs typeface="Calibri"/>
              </a:rPr>
              <a:t>•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01344" y="5462651"/>
            <a:ext cx="421703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35" dirty="0">
                <a:solidFill>
                  <a:srgbClr val="1F1F1F"/>
                </a:solidFill>
                <a:latin typeface="Calibri"/>
                <a:cs typeface="Calibri"/>
              </a:rPr>
              <a:t>Dfas</a:t>
            </a:r>
            <a:r>
              <a:rPr sz="1400" spc="-45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1F1F1F"/>
                </a:solidFill>
                <a:latin typeface="Calibri"/>
                <a:cs typeface="Calibri"/>
              </a:rPr>
              <a:t>despues</a:t>
            </a:r>
            <a:r>
              <a:rPr sz="1400" spc="-105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1F1F1F"/>
                </a:solidFill>
                <a:latin typeface="Calibri"/>
                <a:cs typeface="Calibri"/>
              </a:rPr>
              <a:t>se</a:t>
            </a:r>
            <a:r>
              <a:rPr sz="1400" spc="35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1F1F1F"/>
                </a:solidFill>
                <a:latin typeface="Calibri"/>
                <a:cs typeface="Calibri"/>
              </a:rPr>
              <a:t>comunicara</a:t>
            </a:r>
            <a:r>
              <a:rPr sz="1400" spc="10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spc="-20" dirty="0">
                <a:solidFill>
                  <a:srgbClr val="1F1F1F"/>
                </a:solidFill>
                <a:latin typeface="Calibri"/>
                <a:cs typeface="Calibri"/>
              </a:rPr>
              <a:t>al</a:t>
            </a:r>
            <a:r>
              <a:rPr sz="1400" spc="-60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spc="-20" dirty="0">
                <a:solidFill>
                  <a:srgbClr val="1F1F1F"/>
                </a:solidFill>
                <a:latin typeface="Calibri"/>
                <a:cs typeface="Calibri"/>
              </a:rPr>
              <a:t>solicitante</a:t>
            </a:r>
            <a:r>
              <a:rPr sz="1400" spc="-10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1F1F1F"/>
                </a:solidFill>
                <a:latin typeface="Calibri"/>
                <a:cs typeface="Calibri"/>
              </a:rPr>
              <a:t>nuestra</a:t>
            </a:r>
            <a:r>
              <a:rPr sz="1400" spc="40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1F1F1F"/>
                </a:solidFill>
                <a:latin typeface="Calibri"/>
                <a:cs typeface="Calibri"/>
              </a:rPr>
              <a:t>decision.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218437" y="487108"/>
            <a:ext cx="3731895" cy="751840"/>
            <a:chOff x="1218437" y="487108"/>
            <a:chExt cx="3731895" cy="751840"/>
          </a:xfrm>
        </p:grpSpPr>
        <p:sp>
          <p:nvSpPr>
            <p:cNvPr id="3" name="object 3"/>
            <p:cNvSpPr/>
            <p:nvPr/>
          </p:nvSpPr>
          <p:spPr>
            <a:xfrm>
              <a:off x="1238249" y="508444"/>
              <a:ext cx="278130" cy="274955"/>
            </a:xfrm>
            <a:custGeom>
              <a:avLst/>
              <a:gdLst/>
              <a:ahLst/>
              <a:cxnLst/>
              <a:rect l="l" t="t" r="r" b="b"/>
              <a:pathLst>
                <a:path w="278130" h="274955">
                  <a:moveTo>
                    <a:pt x="0" y="274891"/>
                  </a:moveTo>
                  <a:lnTo>
                    <a:pt x="0" y="0"/>
                  </a:lnTo>
                  <a:lnTo>
                    <a:pt x="125063" y="0"/>
                  </a:lnTo>
                  <a:lnTo>
                    <a:pt x="146501" y="906"/>
                  </a:lnTo>
                  <a:lnTo>
                    <a:pt x="186450" y="9041"/>
                  </a:lnTo>
                  <a:lnTo>
                    <a:pt x="220725" y="25980"/>
                  </a:lnTo>
                  <a:lnTo>
                    <a:pt x="257841" y="65722"/>
                  </a:lnTo>
                  <a:lnTo>
                    <a:pt x="276272" y="117411"/>
                  </a:lnTo>
                  <a:lnTo>
                    <a:pt x="277653" y="137445"/>
                  </a:lnTo>
                  <a:lnTo>
                    <a:pt x="276272" y="157503"/>
                  </a:lnTo>
                  <a:lnTo>
                    <a:pt x="257841" y="210693"/>
                  </a:lnTo>
                  <a:lnTo>
                    <a:pt x="220725" y="248934"/>
                  </a:lnTo>
                  <a:lnTo>
                    <a:pt x="212026" y="137445"/>
                  </a:lnTo>
                  <a:lnTo>
                    <a:pt x="210573" y="118840"/>
                  </a:lnTo>
                  <a:lnTo>
                    <a:pt x="187642" y="74866"/>
                  </a:lnTo>
                  <a:lnTo>
                    <a:pt x="141525" y="53341"/>
                  </a:lnTo>
                  <a:lnTo>
                    <a:pt x="122015" y="51911"/>
                  </a:lnTo>
                  <a:lnTo>
                    <a:pt x="62579" y="51911"/>
                  </a:lnTo>
                  <a:lnTo>
                    <a:pt x="62579" y="274891"/>
                  </a:lnTo>
                  <a:lnTo>
                    <a:pt x="0" y="274891"/>
                  </a:lnTo>
                  <a:close/>
                </a:path>
                <a:path w="278130" h="274955">
                  <a:moveTo>
                    <a:pt x="62579" y="274891"/>
                  </a:moveTo>
                  <a:lnTo>
                    <a:pt x="62579" y="222980"/>
                  </a:lnTo>
                  <a:lnTo>
                    <a:pt x="122015" y="222980"/>
                  </a:lnTo>
                  <a:lnTo>
                    <a:pt x="141525" y="221550"/>
                  </a:lnTo>
                  <a:lnTo>
                    <a:pt x="187642" y="200025"/>
                  </a:lnTo>
                  <a:lnTo>
                    <a:pt x="210573" y="156050"/>
                  </a:lnTo>
                  <a:lnTo>
                    <a:pt x="212026" y="137445"/>
                  </a:lnTo>
                  <a:lnTo>
                    <a:pt x="212026" y="253784"/>
                  </a:lnTo>
                  <a:lnTo>
                    <a:pt x="167056" y="271069"/>
                  </a:lnTo>
                  <a:lnTo>
                    <a:pt x="125063" y="274891"/>
                  </a:lnTo>
                  <a:lnTo>
                    <a:pt x="62579" y="274891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44859" y="567975"/>
              <a:ext cx="434911" cy="21993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2020919" y="567975"/>
              <a:ext cx="230504" cy="293370"/>
            </a:xfrm>
            <a:custGeom>
              <a:avLst/>
              <a:gdLst/>
              <a:ahLst/>
              <a:cxnLst/>
              <a:rect l="l" t="t" r="r" b="b"/>
              <a:pathLst>
                <a:path w="230505" h="293369">
                  <a:moveTo>
                    <a:pt x="0" y="293179"/>
                  </a:moveTo>
                  <a:lnTo>
                    <a:pt x="0" y="3048"/>
                  </a:lnTo>
                  <a:lnTo>
                    <a:pt x="58007" y="3048"/>
                  </a:lnTo>
                  <a:lnTo>
                    <a:pt x="58007" y="27527"/>
                  </a:lnTo>
                  <a:lnTo>
                    <a:pt x="70843" y="16153"/>
                  </a:lnTo>
                  <a:lnTo>
                    <a:pt x="86403" y="7477"/>
                  </a:lnTo>
                  <a:lnTo>
                    <a:pt x="104553" y="1943"/>
                  </a:lnTo>
                  <a:lnTo>
                    <a:pt x="125158" y="0"/>
                  </a:lnTo>
                  <a:lnTo>
                    <a:pt x="139707" y="872"/>
                  </a:lnTo>
                  <a:lnTo>
                    <a:pt x="178498" y="13811"/>
                  </a:lnTo>
                  <a:lnTo>
                    <a:pt x="209225" y="40814"/>
                  </a:lnTo>
                  <a:lnTo>
                    <a:pt x="226980" y="79248"/>
                  </a:lnTo>
                  <a:lnTo>
                    <a:pt x="230409" y="110013"/>
                  </a:lnTo>
                  <a:lnTo>
                    <a:pt x="229552" y="125707"/>
                  </a:lnTo>
                  <a:lnTo>
                    <a:pt x="216693" y="168020"/>
                  </a:lnTo>
                  <a:lnTo>
                    <a:pt x="190252" y="198493"/>
                  </a:lnTo>
                  <a:lnTo>
                    <a:pt x="169354" y="210797"/>
                  </a:lnTo>
                  <a:lnTo>
                    <a:pt x="169354" y="110013"/>
                  </a:lnTo>
                  <a:lnTo>
                    <a:pt x="168259" y="97076"/>
                  </a:lnTo>
                  <a:lnTo>
                    <a:pt x="145564" y="60349"/>
                  </a:lnTo>
                  <a:lnTo>
                    <a:pt x="114395" y="51911"/>
                  </a:lnTo>
                  <a:lnTo>
                    <a:pt x="105672" y="52615"/>
                  </a:lnTo>
                  <a:lnTo>
                    <a:pt x="69413" y="75844"/>
                  </a:lnTo>
                  <a:lnTo>
                    <a:pt x="61055" y="110013"/>
                  </a:lnTo>
                  <a:lnTo>
                    <a:pt x="61055" y="293179"/>
                  </a:lnTo>
                  <a:lnTo>
                    <a:pt x="0" y="293179"/>
                  </a:lnTo>
                  <a:close/>
                </a:path>
                <a:path w="230505" h="293369">
                  <a:moveTo>
                    <a:pt x="61055" y="193929"/>
                  </a:moveTo>
                  <a:lnTo>
                    <a:pt x="61055" y="110013"/>
                  </a:lnTo>
                  <a:lnTo>
                    <a:pt x="61936" y="122896"/>
                  </a:lnTo>
                  <a:lnTo>
                    <a:pt x="64674" y="134207"/>
                  </a:lnTo>
                  <a:lnTo>
                    <a:pt x="93059" y="164389"/>
                  </a:lnTo>
                  <a:lnTo>
                    <a:pt x="114395" y="168020"/>
                  </a:lnTo>
                  <a:lnTo>
                    <a:pt x="125158" y="167171"/>
                  </a:lnTo>
                  <a:lnTo>
                    <a:pt x="125570" y="167138"/>
                  </a:lnTo>
                  <a:lnTo>
                    <a:pt x="160353" y="144089"/>
                  </a:lnTo>
                  <a:lnTo>
                    <a:pt x="169354" y="110013"/>
                  </a:lnTo>
                  <a:lnTo>
                    <a:pt x="169354" y="210797"/>
                  </a:lnTo>
                  <a:lnTo>
                    <a:pt x="166520" y="212217"/>
                  </a:lnTo>
                  <a:lnTo>
                    <a:pt x="153543" y="216503"/>
                  </a:lnTo>
                  <a:lnTo>
                    <a:pt x="139707" y="219075"/>
                  </a:lnTo>
                  <a:lnTo>
                    <a:pt x="125570" y="219907"/>
                  </a:lnTo>
                  <a:lnTo>
                    <a:pt x="125158" y="219932"/>
                  </a:lnTo>
                  <a:lnTo>
                    <a:pt x="105672" y="218240"/>
                  </a:lnTo>
                  <a:lnTo>
                    <a:pt x="88499" y="213252"/>
                  </a:lnTo>
                  <a:lnTo>
                    <a:pt x="73629" y="205104"/>
                  </a:lnTo>
                  <a:lnTo>
                    <a:pt x="61055" y="193929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90952" y="571023"/>
              <a:ext cx="215169" cy="216884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2547270" y="487108"/>
              <a:ext cx="224790" cy="300990"/>
            </a:xfrm>
            <a:custGeom>
              <a:avLst/>
              <a:gdLst/>
              <a:ahLst/>
              <a:cxnLst/>
              <a:rect l="l" t="t" r="r" b="b"/>
              <a:pathLst>
                <a:path w="224789" h="300990">
                  <a:moveTo>
                    <a:pt x="0" y="190881"/>
                  </a:moveTo>
                  <a:lnTo>
                    <a:pt x="9041" y="147241"/>
                  </a:lnTo>
                  <a:lnTo>
                    <a:pt x="32480" y="112395"/>
                  </a:lnTo>
                  <a:lnTo>
                    <a:pt x="69627" y="89941"/>
                  </a:lnTo>
                  <a:lnTo>
                    <a:pt x="114490" y="80867"/>
                  </a:lnTo>
                  <a:lnTo>
                    <a:pt x="129063" y="81739"/>
                  </a:lnTo>
                  <a:lnTo>
                    <a:pt x="169354" y="94678"/>
                  </a:lnTo>
                  <a:lnTo>
                    <a:pt x="201380" y="121038"/>
                  </a:lnTo>
                  <a:lnTo>
                    <a:pt x="220694" y="160115"/>
                  </a:lnTo>
                  <a:lnTo>
                    <a:pt x="224313" y="190881"/>
                  </a:lnTo>
                  <a:lnTo>
                    <a:pt x="224313" y="198501"/>
                  </a:lnTo>
                  <a:lnTo>
                    <a:pt x="222789" y="207645"/>
                  </a:lnTo>
                  <a:lnTo>
                    <a:pt x="166306" y="207645"/>
                  </a:lnTo>
                  <a:lnTo>
                    <a:pt x="166306" y="172497"/>
                  </a:lnTo>
                  <a:lnTo>
                    <a:pt x="164330" y="162782"/>
                  </a:lnTo>
                  <a:lnTo>
                    <a:pt x="133159" y="131456"/>
                  </a:lnTo>
                  <a:lnTo>
                    <a:pt x="114490" y="128206"/>
                  </a:lnTo>
                  <a:lnTo>
                    <a:pt x="104498" y="129041"/>
                  </a:lnTo>
                  <a:lnTo>
                    <a:pt x="67913" y="154209"/>
                  </a:lnTo>
                  <a:lnTo>
                    <a:pt x="61055" y="172497"/>
                  </a:lnTo>
                  <a:lnTo>
                    <a:pt x="61055" y="287027"/>
                  </a:lnTo>
                  <a:lnTo>
                    <a:pt x="58007" y="285559"/>
                  </a:lnTo>
                  <a:lnTo>
                    <a:pt x="23931" y="259105"/>
                  </a:lnTo>
                  <a:lnTo>
                    <a:pt x="4202" y="220801"/>
                  </a:lnTo>
                  <a:lnTo>
                    <a:pt x="1096" y="206336"/>
                  </a:lnTo>
                  <a:lnTo>
                    <a:pt x="0" y="190881"/>
                  </a:lnTo>
                  <a:close/>
                </a:path>
                <a:path w="224789" h="300990">
                  <a:moveTo>
                    <a:pt x="62579" y="287761"/>
                  </a:moveTo>
                  <a:lnTo>
                    <a:pt x="62579" y="207645"/>
                  </a:lnTo>
                  <a:lnTo>
                    <a:pt x="65460" y="217362"/>
                  </a:lnTo>
                  <a:lnTo>
                    <a:pt x="69627" y="225944"/>
                  </a:lnTo>
                  <a:lnTo>
                    <a:pt x="111618" y="249816"/>
                  </a:lnTo>
                  <a:lnTo>
                    <a:pt x="124253" y="250389"/>
                  </a:lnTo>
                  <a:lnTo>
                    <a:pt x="129063" y="250211"/>
                  </a:lnTo>
                  <a:lnTo>
                    <a:pt x="131373" y="250126"/>
                  </a:lnTo>
                  <a:lnTo>
                    <a:pt x="171235" y="235727"/>
                  </a:lnTo>
                  <a:lnTo>
                    <a:pt x="176974" y="230505"/>
                  </a:lnTo>
                  <a:lnTo>
                    <a:pt x="209073" y="265652"/>
                  </a:lnTo>
                  <a:lnTo>
                    <a:pt x="192485" y="280828"/>
                  </a:lnTo>
                  <a:lnTo>
                    <a:pt x="172450" y="291834"/>
                  </a:lnTo>
                  <a:lnTo>
                    <a:pt x="148985" y="298535"/>
                  </a:lnTo>
                  <a:lnTo>
                    <a:pt x="122110" y="300799"/>
                  </a:lnTo>
                  <a:lnTo>
                    <a:pt x="104498" y="299926"/>
                  </a:lnTo>
                  <a:lnTo>
                    <a:pt x="104338" y="299918"/>
                  </a:lnTo>
                  <a:lnTo>
                    <a:pt x="87737" y="297180"/>
                  </a:lnTo>
                  <a:lnTo>
                    <a:pt x="72296" y="292441"/>
                  </a:lnTo>
                  <a:lnTo>
                    <a:pt x="62579" y="287761"/>
                  </a:lnTo>
                  <a:close/>
                </a:path>
                <a:path w="224789" h="300990">
                  <a:moveTo>
                    <a:pt x="61055" y="287027"/>
                  </a:moveTo>
                  <a:lnTo>
                    <a:pt x="61055" y="172497"/>
                  </a:lnTo>
                  <a:lnTo>
                    <a:pt x="166306" y="172497"/>
                  </a:lnTo>
                  <a:lnTo>
                    <a:pt x="166306" y="207645"/>
                  </a:lnTo>
                  <a:lnTo>
                    <a:pt x="62579" y="207645"/>
                  </a:lnTo>
                  <a:lnTo>
                    <a:pt x="62579" y="287761"/>
                  </a:lnTo>
                  <a:lnTo>
                    <a:pt x="61055" y="287027"/>
                  </a:lnTo>
                  <a:close/>
                </a:path>
                <a:path w="224789" h="300990">
                  <a:moveTo>
                    <a:pt x="76295" y="58007"/>
                  </a:moveTo>
                  <a:lnTo>
                    <a:pt x="129730" y="0"/>
                  </a:lnTo>
                  <a:lnTo>
                    <a:pt x="196881" y="0"/>
                  </a:lnTo>
                  <a:lnTo>
                    <a:pt x="125158" y="58007"/>
                  </a:lnTo>
                  <a:lnTo>
                    <a:pt x="76295" y="58007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788348" y="567975"/>
              <a:ext cx="192214" cy="219932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218437" y="870394"/>
              <a:ext cx="230504" cy="294640"/>
            </a:xfrm>
            <a:custGeom>
              <a:avLst/>
              <a:gdLst/>
              <a:ahLst/>
              <a:cxnLst/>
              <a:rect l="l" t="t" r="r" b="b"/>
              <a:pathLst>
                <a:path w="230505" h="294640">
                  <a:moveTo>
                    <a:pt x="0" y="186213"/>
                  </a:moveTo>
                  <a:lnTo>
                    <a:pt x="7715" y="141127"/>
                  </a:lnTo>
                  <a:lnTo>
                    <a:pt x="29908" y="106251"/>
                  </a:lnTo>
                  <a:lnTo>
                    <a:pt x="63808" y="84010"/>
                  </a:lnTo>
                  <a:lnTo>
                    <a:pt x="104822" y="76320"/>
                  </a:lnTo>
                  <a:lnTo>
                    <a:pt x="105251" y="76295"/>
                  </a:lnTo>
                  <a:lnTo>
                    <a:pt x="124683" y="77987"/>
                  </a:lnTo>
                  <a:lnTo>
                    <a:pt x="141839" y="82974"/>
                  </a:lnTo>
                  <a:lnTo>
                    <a:pt x="156726" y="91122"/>
                  </a:lnTo>
                  <a:lnTo>
                    <a:pt x="169354" y="102298"/>
                  </a:lnTo>
                  <a:lnTo>
                    <a:pt x="169354" y="0"/>
                  </a:lnTo>
                  <a:lnTo>
                    <a:pt x="230314" y="0"/>
                  </a:lnTo>
                  <a:lnTo>
                    <a:pt x="230314" y="291560"/>
                  </a:lnTo>
                  <a:lnTo>
                    <a:pt x="172402" y="291560"/>
                  </a:lnTo>
                  <a:lnTo>
                    <a:pt x="172402" y="267176"/>
                  </a:lnTo>
                  <a:lnTo>
                    <a:pt x="170878" y="268595"/>
                  </a:lnTo>
                  <a:lnTo>
                    <a:pt x="170878" y="186213"/>
                  </a:lnTo>
                  <a:lnTo>
                    <a:pt x="169781" y="173329"/>
                  </a:lnTo>
                  <a:lnTo>
                    <a:pt x="147208" y="136326"/>
                  </a:lnTo>
                  <a:lnTo>
                    <a:pt x="115919" y="126682"/>
                  </a:lnTo>
                  <a:lnTo>
                    <a:pt x="105251" y="127779"/>
                  </a:lnTo>
                  <a:lnTo>
                    <a:pt x="70882" y="152097"/>
                  </a:lnTo>
                  <a:lnTo>
                    <a:pt x="62483" y="186213"/>
                  </a:lnTo>
                  <a:lnTo>
                    <a:pt x="62483" y="286230"/>
                  </a:lnTo>
                  <a:lnTo>
                    <a:pt x="51816" y="280892"/>
                  </a:lnTo>
                  <a:lnTo>
                    <a:pt x="21169" y="254705"/>
                  </a:lnTo>
                  <a:lnTo>
                    <a:pt x="3428" y="216205"/>
                  </a:lnTo>
                  <a:lnTo>
                    <a:pt x="857" y="201723"/>
                  </a:lnTo>
                  <a:lnTo>
                    <a:pt x="0" y="186213"/>
                  </a:lnTo>
                  <a:close/>
                </a:path>
                <a:path w="230505" h="294640">
                  <a:moveTo>
                    <a:pt x="62483" y="286230"/>
                  </a:moveTo>
                  <a:lnTo>
                    <a:pt x="62483" y="186213"/>
                  </a:lnTo>
                  <a:lnTo>
                    <a:pt x="63366" y="198508"/>
                  </a:lnTo>
                  <a:lnTo>
                    <a:pt x="66115" y="209919"/>
                  </a:lnTo>
                  <a:lnTo>
                    <a:pt x="94583" y="240601"/>
                  </a:lnTo>
                  <a:lnTo>
                    <a:pt x="115919" y="244220"/>
                  </a:lnTo>
                  <a:lnTo>
                    <a:pt x="124683" y="243526"/>
                  </a:lnTo>
                  <a:lnTo>
                    <a:pt x="161837" y="220168"/>
                  </a:lnTo>
                  <a:lnTo>
                    <a:pt x="170878" y="186213"/>
                  </a:lnTo>
                  <a:lnTo>
                    <a:pt x="170878" y="268595"/>
                  </a:lnTo>
                  <a:lnTo>
                    <a:pt x="159512" y="279177"/>
                  </a:lnTo>
                  <a:lnTo>
                    <a:pt x="143934" y="287750"/>
                  </a:lnTo>
                  <a:lnTo>
                    <a:pt x="125802" y="292893"/>
                  </a:lnTo>
                  <a:lnTo>
                    <a:pt x="105251" y="294608"/>
                  </a:lnTo>
                  <a:lnTo>
                    <a:pt x="90686" y="293751"/>
                  </a:lnTo>
                  <a:lnTo>
                    <a:pt x="76819" y="291179"/>
                  </a:lnTo>
                  <a:lnTo>
                    <a:pt x="63808" y="286893"/>
                  </a:lnTo>
                  <a:lnTo>
                    <a:pt x="62483" y="286230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488471" y="946689"/>
              <a:ext cx="222694" cy="218313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865376" y="868679"/>
              <a:ext cx="62865" cy="292735"/>
            </a:xfrm>
            <a:custGeom>
              <a:avLst/>
              <a:gdLst/>
              <a:ahLst/>
              <a:cxnLst/>
              <a:rect l="l" t="t" r="r" b="b"/>
              <a:pathLst>
                <a:path w="62864" h="292734">
                  <a:moveTo>
                    <a:pt x="0" y="292608"/>
                  </a:moveTo>
                  <a:lnTo>
                    <a:pt x="0" y="0"/>
                  </a:lnTo>
                  <a:lnTo>
                    <a:pt x="62483" y="0"/>
                  </a:lnTo>
                  <a:lnTo>
                    <a:pt x="62483" y="292608"/>
                  </a:lnTo>
                  <a:lnTo>
                    <a:pt x="0" y="292608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973675" y="946689"/>
              <a:ext cx="201358" cy="218313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326100" y="946689"/>
              <a:ext cx="201358" cy="218313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2585466" y="946689"/>
              <a:ext cx="230504" cy="292100"/>
            </a:xfrm>
            <a:custGeom>
              <a:avLst/>
              <a:gdLst/>
              <a:ahLst/>
              <a:cxnLst/>
              <a:rect l="l" t="t" r="r" b="b"/>
              <a:pathLst>
                <a:path w="230505" h="292100">
                  <a:moveTo>
                    <a:pt x="0" y="291655"/>
                  </a:moveTo>
                  <a:lnTo>
                    <a:pt x="0" y="3048"/>
                  </a:lnTo>
                  <a:lnTo>
                    <a:pt x="59436" y="3048"/>
                  </a:lnTo>
                  <a:lnTo>
                    <a:pt x="59436" y="27527"/>
                  </a:lnTo>
                  <a:lnTo>
                    <a:pt x="71444" y="15470"/>
                  </a:lnTo>
                  <a:lnTo>
                    <a:pt x="86570" y="6869"/>
                  </a:lnTo>
                  <a:lnTo>
                    <a:pt x="104535" y="1715"/>
                  </a:lnTo>
                  <a:lnTo>
                    <a:pt x="125063" y="0"/>
                  </a:lnTo>
                  <a:lnTo>
                    <a:pt x="139627" y="857"/>
                  </a:lnTo>
                  <a:lnTo>
                    <a:pt x="178498" y="13716"/>
                  </a:lnTo>
                  <a:lnTo>
                    <a:pt x="209145" y="40156"/>
                  </a:lnTo>
                  <a:lnTo>
                    <a:pt x="226885" y="78628"/>
                  </a:lnTo>
                  <a:lnTo>
                    <a:pt x="230314" y="109918"/>
                  </a:lnTo>
                  <a:lnTo>
                    <a:pt x="229457" y="125427"/>
                  </a:lnTo>
                  <a:lnTo>
                    <a:pt x="216598" y="166401"/>
                  </a:lnTo>
                  <a:lnTo>
                    <a:pt x="190238" y="197142"/>
                  </a:lnTo>
                  <a:lnTo>
                    <a:pt x="169354" y="209172"/>
                  </a:lnTo>
                  <a:lnTo>
                    <a:pt x="169354" y="109918"/>
                  </a:lnTo>
                  <a:lnTo>
                    <a:pt x="168259" y="97034"/>
                  </a:lnTo>
                  <a:lnTo>
                    <a:pt x="145725" y="60031"/>
                  </a:lnTo>
                  <a:lnTo>
                    <a:pt x="114395" y="50387"/>
                  </a:lnTo>
                  <a:lnTo>
                    <a:pt x="104535" y="51381"/>
                  </a:lnTo>
                  <a:lnTo>
                    <a:pt x="69398" y="75802"/>
                  </a:lnTo>
                  <a:lnTo>
                    <a:pt x="60960" y="109918"/>
                  </a:lnTo>
                  <a:lnTo>
                    <a:pt x="60960" y="291655"/>
                  </a:lnTo>
                  <a:lnTo>
                    <a:pt x="0" y="291655"/>
                  </a:lnTo>
                  <a:close/>
                </a:path>
                <a:path w="230505" h="292100">
                  <a:moveTo>
                    <a:pt x="60960" y="192405"/>
                  </a:moveTo>
                  <a:lnTo>
                    <a:pt x="60960" y="109918"/>
                  </a:lnTo>
                  <a:lnTo>
                    <a:pt x="61855" y="122213"/>
                  </a:lnTo>
                  <a:lnTo>
                    <a:pt x="64627" y="133623"/>
                  </a:lnTo>
                  <a:lnTo>
                    <a:pt x="93059" y="164306"/>
                  </a:lnTo>
                  <a:lnTo>
                    <a:pt x="114395" y="167925"/>
                  </a:lnTo>
                  <a:lnTo>
                    <a:pt x="125063" y="167126"/>
                  </a:lnTo>
                  <a:lnTo>
                    <a:pt x="160353" y="143873"/>
                  </a:lnTo>
                  <a:lnTo>
                    <a:pt x="169354" y="109918"/>
                  </a:lnTo>
                  <a:lnTo>
                    <a:pt x="169354" y="209172"/>
                  </a:lnTo>
                  <a:lnTo>
                    <a:pt x="126160" y="218248"/>
                  </a:lnTo>
                  <a:lnTo>
                    <a:pt x="125063" y="218313"/>
                  </a:lnTo>
                  <a:lnTo>
                    <a:pt x="105845" y="216836"/>
                  </a:lnTo>
                  <a:lnTo>
                    <a:pt x="89046" y="212217"/>
                  </a:lnTo>
                  <a:lnTo>
                    <a:pt x="74231" y="204168"/>
                  </a:lnTo>
                  <a:lnTo>
                    <a:pt x="60960" y="192405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857023" y="946689"/>
              <a:ext cx="131254" cy="215265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012662" y="946689"/>
              <a:ext cx="233457" cy="218313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3282696" y="870394"/>
              <a:ext cx="230504" cy="294640"/>
            </a:xfrm>
            <a:custGeom>
              <a:avLst/>
              <a:gdLst/>
              <a:ahLst/>
              <a:cxnLst/>
              <a:rect l="l" t="t" r="r" b="b"/>
              <a:pathLst>
                <a:path w="230504" h="294640">
                  <a:moveTo>
                    <a:pt x="61055" y="186213"/>
                  </a:moveTo>
                  <a:lnTo>
                    <a:pt x="61055" y="102298"/>
                  </a:lnTo>
                  <a:lnTo>
                    <a:pt x="105632" y="77987"/>
                  </a:lnTo>
                  <a:lnTo>
                    <a:pt x="125063" y="76295"/>
                  </a:lnTo>
                  <a:lnTo>
                    <a:pt x="139667" y="77152"/>
                  </a:lnTo>
                  <a:lnTo>
                    <a:pt x="178498" y="90011"/>
                  </a:lnTo>
                  <a:lnTo>
                    <a:pt x="209185" y="116452"/>
                  </a:lnTo>
                  <a:lnTo>
                    <a:pt x="226980" y="154924"/>
                  </a:lnTo>
                  <a:lnTo>
                    <a:pt x="230409" y="186213"/>
                  </a:lnTo>
                  <a:lnTo>
                    <a:pt x="229552" y="201723"/>
                  </a:lnTo>
                  <a:lnTo>
                    <a:pt x="216693" y="242696"/>
                  </a:lnTo>
                  <a:lnTo>
                    <a:pt x="190239" y="273437"/>
                  </a:lnTo>
                  <a:lnTo>
                    <a:pt x="169354" y="285472"/>
                  </a:lnTo>
                  <a:lnTo>
                    <a:pt x="169354" y="186213"/>
                  </a:lnTo>
                  <a:lnTo>
                    <a:pt x="168259" y="173329"/>
                  </a:lnTo>
                  <a:lnTo>
                    <a:pt x="145778" y="136326"/>
                  </a:lnTo>
                  <a:lnTo>
                    <a:pt x="114395" y="126682"/>
                  </a:lnTo>
                  <a:lnTo>
                    <a:pt x="103298" y="127801"/>
                  </a:lnTo>
                  <a:lnTo>
                    <a:pt x="69413" y="152097"/>
                  </a:lnTo>
                  <a:lnTo>
                    <a:pt x="61936" y="173329"/>
                  </a:lnTo>
                  <a:lnTo>
                    <a:pt x="61055" y="186213"/>
                  </a:lnTo>
                  <a:close/>
                </a:path>
                <a:path w="230504" h="294640">
                  <a:moveTo>
                    <a:pt x="0" y="291560"/>
                  </a:moveTo>
                  <a:lnTo>
                    <a:pt x="0" y="0"/>
                  </a:lnTo>
                  <a:lnTo>
                    <a:pt x="61055" y="0"/>
                  </a:lnTo>
                  <a:lnTo>
                    <a:pt x="61055" y="186213"/>
                  </a:lnTo>
                  <a:lnTo>
                    <a:pt x="61936" y="198508"/>
                  </a:lnTo>
                  <a:lnTo>
                    <a:pt x="83962" y="235862"/>
                  </a:lnTo>
                  <a:lnTo>
                    <a:pt x="114395" y="244220"/>
                  </a:lnTo>
                  <a:lnTo>
                    <a:pt x="125063" y="243425"/>
                  </a:lnTo>
                  <a:lnTo>
                    <a:pt x="160353" y="220168"/>
                  </a:lnTo>
                  <a:lnTo>
                    <a:pt x="169354" y="186213"/>
                  </a:lnTo>
                  <a:lnTo>
                    <a:pt x="169354" y="285472"/>
                  </a:lnTo>
                  <a:lnTo>
                    <a:pt x="126213" y="294540"/>
                  </a:lnTo>
                  <a:lnTo>
                    <a:pt x="125063" y="294608"/>
                  </a:lnTo>
                  <a:lnTo>
                    <a:pt x="105632" y="292970"/>
                  </a:lnTo>
                  <a:lnTo>
                    <a:pt x="104727" y="292893"/>
                  </a:lnTo>
                  <a:lnTo>
                    <a:pt x="86963" y="287750"/>
                  </a:lnTo>
                  <a:lnTo>
                    <a:pt x="71485" y="279177"/>
                  </a:lnTo>
                  <a:lnTo>
                    <a:pt x="58007" y="267176"/>
                  </a:lnTo>
                  <a:lnTo>
                    <a:pt x="58007" y="291560"/>
                  </a:lnTo>
                  <a:lnTo>
                    <a:pt x="0" y="291560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540537" y="946689"/>
              <a:ext cx="201358" cy="218313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783139" y="946689"/>
              <a:ext cx="213550" cy="218313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4022687" y="852017"/>
              <a:ext cx="346710" cy="313055"/>
            </a:xfrm>
            <a:custGeom>
              <a:avLst/>
              <a:gdLst/>
              <a:ahLst/>
              <a:cxnLst/>
              <a:rect l="l" t="t" r="r" b="b"/>
              <a:pathLst>
                <a:path w="346710" h="313055">
                  <a:moveTo>
                    <a:pt x="68681" y="97726"/>
                  </a:moveTo>
                  <a:lnTo>
                    <a:pt x="7620" y="97726"/>
                  </a:lnTo>
                  <a:lnTo>
                    <a:pt x="7620" y="309943"/>
                  </a:lnTo>
                  <a:lnTo>
                    <a:pt x="68681" y="309943"/>
                  </a:lnTo>
                  <a:lnTo>
                    <a:pt x="68681" y="97726"/>
                  </a:lnTo>
                  <a:close/>
                </a:path>
                <a:path w="346710" h="313055">
                  <a:moveTo>
                    <a:pt x="76301" y="33616"/>
                  </a:moveTo>
                  <a:lnTo>
                    <a:pt x="52971" y="2286"/>
                  </a:lnTo>
                  <a:lnTo>
                    <a:pt x="38100" y="0"/>
                  </a:lnTo>
                  <a:lnTo>
                    <a:pt x="29527" y="571"/>
                  </a:lnTo>
                  <a:lnTo>
                    <a:pt x="596" y="27012"/>
                  </a:lnTo>
                  <a:lnTo>
                    <a:pt x="0" y="33616"/>
                  </a:lnTo>
                  <a:lnTo>
                    <a:pt x="596" y="41071"/>
                  </a:lnTo>
                  <a:lnTo>
                    <a:pt x="29527" y="68160"/>
                  </a:lnTo>
                  <a:lnTo>
                    <a:pt x="38100" y="68770"/>
                  </a:lnTo>
                  <a:lnTo>
                    <a:pt x="45821" y="68160"/>
                  </a:lnTo>
                  <a:lnTo>
                    <a:pt x="75488" y="40436"/>
                  </a:lnTo>
                  <a:lnTo>
                    <a:pt x="76301" y="33616"/>
                  </a:lnTo>
                  <a:close/>
                </a:path>
                <a:path w="346710" h="313055">
                  <a:moveTo>
                    <a:pt x="312712" y="13716"/>
                  </a:moveTo>
                  <a:lnTo>
                    <a:pt x="247180" y="13716"/>
                  </a:lnTo>
                  <a:lnTo>
                    <a:pt x="193738" y="70294"/>
                  </a:lnTo>
                  <a:lnTo>
                    <a:pt x="241084" y="70294"/>
                  </a:lnTo>
                  <a:lnTo>
                    <a:pt x="312712" y="13716"/>
                  </a:lnTo>
                  <a:close/>
                </a:path>
                <a:path w="346710" h="313055">
                  <a:moveTo>
                    <a:pt x="346329" y="204597"/>
                  </a:moveTo>
                  <a:lnTo>
                    <a:pt x="337972" y="161010"/>
                  </a:lnTo>
                  <a:lnTo>
                    <a:pt x="313893" y="125399"/>
                  </a:lnTo>
                  <a:lnTo>
                    <a:pt x="283756" y="105613"/>
                  </a:lnTo>
                  <a:lnTo>
                    <a:pt x="283756" y="204597"/>
                  </a:lnTo>
                  <a:lnTo>
                    <a:pt x="282867" y="216890"/>
                  </a:lnTo>
                  <a:lnTo>
                    <a:pt x="260845" y="254241"/>
                  </a:lnTo>
                  <a:lnTo>
                    <a:pt x="230314" y="262597"/>
                  </a:lnTo>
                  <a:lnTo>
                    <a:pt x="219189" y="261721"/>
                  </a:lnTo>
                  <a:lnTo>
                    <a:pt x="184454" y="238556"/>
                  </a:lnTo>
                  <a:lnTo>
                    <a:pt x="175450" y="204597"/>
                  </a:lnTo>
                  <a:lnTo>
                    <a:pt x="176542" y="191719"/>
                  </a:lnTo>
                  <a:lnTo>
                    <a:pt x="199237" y="154711"/>
                  </a:lnTo>
                  <a:lnTo>
                    <a:pt x="230314" y="145059"/>
                  </a:lnTo>
                  <a:lnTo>
                    <a:pt x="241465" y="146189"/>
                  </a:lnTo>
                  <a:lnTo>
                    <a:pt x="275386" y="170484"/>
                  </a:lnTo>
                  <a:lnTo>
                    <a:pt x="283756" y="204597"/>
                  </a:lnTo>
                  <a:lnTo>
                    <a:pt x="283756" y="105613"/>
                  </a:lnTo>
                  <a:lnTo>
                    <a:pt x="276694" y="102387"/>
                  </a:lnTo>
                  <a:lnTo>
                    <a:pt x="262407" y="98107"/>
                  </a:lnTo>
                  <a:lnTo>
                    <a:pt x="246938" y="95529"/>
                  </a:lnTo>
                  <a:lnTo>
                    <a:pt x="230314" y="94678"/>
                  </a:lnTo>
                  <a:lnTo>
                    <a:pt x="213741" y="95529"/>
                  </a:lnTo>
                  <a:lnTo>
                    <a:pt x="170878" y="108394"/>
                  </a:lnTo>
                  <a:lnTo>
                    <a:pt x="136728" y="136118"/>
                  </a:lnTo>
                  <a:lnTo>
                    <a:pt x="117830" y="174637"/>
                  </a:lnTo>
                  <a:lnTo>
                    <a:pt x="114401" y="204597"/>
                  </a:lnTo>
                  <a:lnTo>
                    <a:pt x="115252" y="219468"/>
                  </a:lnTo>
                  <a:lnTo>
                    <a:pt x="128117" y="261073"/>
                  </a:lnTo>
                  <a:lnTo>
                    <a:pt x="157975" y="291604"/>
                  </a:lnTo>
                  <a:lnTo>
                    <a:pt x="175450" y="301358"/>
                  </a:lnTo>
                  <a:lnTo>
                    <a:pt x="184023" y="305269"/>
                  </a:lnTo>
                  <a:lnTo>
                    <a:pt x="198310" y="309562"/>
                  </a:lnTo>
                  <a:lnTo>
                    <a:pt x="213741" y="312127"/>
                  </a:lnTo>
                  <a:lnTo>
                    <a:pt x="230314" y="312991"/>
                  </a:lnTo>
                  <a:lnTo>
                    <a:pt x="246938" y="312127"/>
                  </a:lnTo>
                  <a:lnTo>
                    <a:pt x="283756" y="302056"/>
                  </a:lnTo>
                  <a:lnTo>
                    <a:pt x="323354" y="272237"/>
                  </a:lnTo>
                  <a:lnTo>
                    <a:pt x="342709" y="234022"/>
                  </a:lnTo>
                  <a:lnTo>
                    <a:pt x="345452" y="219468"/>
                  </a:lnTo>
                  <a:lnTo>
                    <a:pt x="346329" y="204597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407122" y="946689"/>
              <a:ext cx="216693" cy="215265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4661915" y="1088707"/>
              <a:ext cx="288925" cy="76835"/>
            </a:xfrm>
            <a:custGeom>
              <a:avLst/>
              <a:gdLst/>
              <a:ahLst/>
              <a:cxnLst/>
              <a:rect l="l" t="t" r="r" b="b"/>
              <a:pathLst>
                <a:path w="288925" h="76834">
                  <a:moveTo>
                    <a:pt x="0" y="38195"/>
                  </a:moveTo>
                  <a:lnTo>
                    <a:pt x="23705" y="2476"/>
                  </a:lnTo>
                  <a:lnTo>
                    <a:pt x="39719" y="0"/>
                  </a:lnTo>
                  <a:lnTo>
                    <a:pt x="47410" y="595"/>
                  </a:lnTo>
                  <a:lnTo>
                    <a:pt x="76985" y="29567"/>
                  </a:lnTo>
                  <a:lnTo>
                    <a:pt x="77819" y="38195"/>
                  </a:lnTo>
                  <a:lnTo>
                    <a:pt x="76985" y="45910"/>
                  </a:lnTo>
                  <a:lnTo>
                    <a:pt x="47410" y="75699"/>
                  </a:lnTo>
                  <a:lnTo>
                    <a:pt x="39719" y="76295"/>
                  </a:lnTo>
                  <a:lnTo>
                    <a:pt x="31359" y="75699"/>
                  </a:lnTo>
                  <a:lnTo>
                    <a:pt x="833" y="45910"/>
                  </a:lnTo>
                  <a:lnTo>
                    <a:pt x="0" y="38195"/>
                  </a:lnTo>
                  <a:close/>
                </a:path>
                <a:path w="288925" h="76834">
                  <a:moveTo>
                    <a:pt x="105346" y="38195"/>
                  </a:moveTo>
                  <a:lnTo>
                    <a:pt x="128778" y="2476"/>
                  </a:lnTo>
                  <a:lnTo>
                    <a:pt x="143446" y="0"/>
                  </a:lnTo>
                  <a:lnTo>
                    <a:pt x="151804" y="595"/>
                  </a:lnTo>
                  <a:lnTo>
                    <a:pt x="180951" y="29567"/>
                  </a:lnTo>
                  <a:lnTo>
                    <a:pt x="181546" y="38195"/>
                  </a:lnTo>
                  <a:lnTo>
                    <a:pt x="180951" y="45910"/>
                  </a:lnTo>
                  <a:lnTo>
                    <a:pt x="151804" y="75699"/>
                  </a:lnTo>
                  <a:lnTo>
                    <a:pt x="143446" y="76295"/>
                  </a:lnTo>
                  <a:lnTo>
                    <a:pt x="135755" y="75699"/>
                  </a:lnTo>
                  <a:lnTo>
                    <a:pt x="106179" y="45910"/>
                  </a:lnTo>
                  <a:lnTo>
                    <a:pt x="105346" y="38195"/>
                  </a:lnTo>
                  <a:close/>
                </a:path>
                <a:path w="288925" h="76834">
                  <a:moveTo>
                    <a:pt x="212121" y="38195"/>
                  </a:moveTo>
                  <a:lnTo>
                    <a:pt x="235362" y="2476"/>
                  </a:lnTo>
                  <a:lnTo>
                    <a:pt x="250221" y="0"/>
                  </a:lnTo>
                  <a:lnTo>
                    <a:pt x="257914" y="595"/>
                  </a:lnTo>
                  <a:lnTo>
                    <a:pt x="287583" y="29567"/>
                  </a:lnTo>
                  <a:lnTo>
                    <a:pt x="288417" y="38195"/>
                  </a:lnTo>
                  <a:lnTo>
                    <a:pt x="287583" y="45910"/>
                  </a:lnTo>
                  <a:lnTo>
                    <a:pt x="257914" y="75699"/>
                  </a:lnTo>
                  <a:lnTo>
                    <a:pt x="250221" y="76295"/>
                  </a:lnTo>
                  <a:lnTo>
                    <a:pt x="242506" y="75699"/>
                  </a:lnTo>
                  <a:lnTo>
                    <a:pt x="212717" y="45910"/>
                  </a:lnTo>
                  <a:lnTo>
                    <a:pt x="212121" y="38195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/>
          <p:nvPr/>
        </p:nvSpPr>
        <p:spPr>
          <a:xfrm>
            <a:off x="258699" y="2921031"/>
            <a:ext cx="346710" cy="0"/>
          </a:xfrm>
          <a:custGeom>
            <a:avLst/>
            <a:gdLst/>
            <a:ahLst/>
            <a:cxnLst/>
            <a:rect l="l" t="t" r="r" b="b"/>
            <a:pathLst>
              <a:path w="346709">
                <a:moveTo>
                  <a:pt x="0" y="0"/>
                </a:moveTo>
                <a:lnTo>
                  <a:pt x="346328" y="0"/>
                </a:lnTo>
              </a:path>
            </a:pathLst>
          </a:custGeom>
          <a:ln w="16792">
            <a:solidFill>
              <a:srgbClr val="2121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58699" y="2986658"/>
            <a:ext cx="173990" cy="0"/>
          </a:xfrm>
          <a:custGeom>
            <a:avLst/>
            <a:gdLst/>
            <a:ahLst/>
            <a:cxnLst/>
            <a:rect l="l" t="t" r="r" b="b"/>
            <a:pathLst>
              <a:path w="173990">
                <a:moveTo>
                  <a:pt x="0" y="0"/>
                </a:moveTo>
                <a:lnTo>
                  <a:pt x="173926" y="0"/>
                </a:lnTo>
              </a:path>
            </a:pathLst>
          </a:custGeom>
          <a:ln w="16792">
            <a:solidFill>
              <a:srgbClr val="2121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" name="object 25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259079" y="326136"/>
            <a:ext cx="344424" cy="233171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216914" y="2148363"/>
            <a:ext cx="85439" cy="87058"/>
          </a:xfrm>
          <a:prstGeom prst="rect">
            <a:avLst/>
          </a:prstGeom>
        </p:spPr>
      </p:pic>
      <p:grpSp>
        <p:nvGrpSpPr>
          <p:cNvPr id="27" name="object 27"/>
          <p:cNvGrpSpPr/>
          <p:nvPr/>
        </p:nvGrpSpPr>
        <p:grpSpPr>
          <a:xfrm>
            <a:off x="1467135" y="2116359"/>
            <a:ext cx="483870" cy="120650"/>
            <a:chOff x="1467135" y="2116359"/>
            <a:chExt cx="483870" cy="120650"/>
          </a:xfrm>
        </p:grpSpPr>
        <p:pic>
          <p:nvPicPr>
            <p:cNvPr id="28" name="object 28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467135" y="2123979"/>
              <a:ext cx="309657" cy="112966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799748" y="2116359"/>
              <a:ext cx="150971" cy="120586"/>
            </a:xfrm>
            <a:prstGeom prst="rect">
              <a:avLst/>
            </a:prstGeom>
          </p:spPr>
        </p:pic>
      </p:grpSp>
      <p:pic>
        <p:nvPicPr>
          <p:cNvPr id="30" name="object 30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2016347" y="2116359"/>
            <a:ext cx="2854642" cy="155733"/>
          </a:xfrm>
          <a:prstGeom prst="rect">
            <a:avLst/>
          </a:prstGeom>
        </p:spPr>
      </p:pic>
      <p:grpSp>
        <p:nvGrpSpPr>
          <p:cNvPr id="31" name="object 31"/>
          <p:cNvGrpSpPr/>
          <p:nvPr/>
        </p:nvGrpSpPr>
        <p:grpSpPr>
          <a:xfrm>
            <a:off x="1457896" y="2354484"/>
            <a:ext cx="912494" cy="156210"/>
            <a:chOff x="1457896" y="2354484"/>
            <a:chExt cx="912494" cy="156210"/>
          </a:xfrm>
        </p:grpSpPr>
        <p:pic>
          <p:nvPicPr>
            <p:cNvPr id="32" name="object 32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457896" y="2354484"/>
              <a:ext cx="875823" cy="155733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2356103" y="2354579"/>
              <a:ext cx="13970" cy="119380"/>
            </a:xfrm>
            <a:custGeom>
              <a:avLst/>
              <a:gdLst/>
              <a:ahLst/>
              <a:cxnLst/>
              <a:rect l="l" t="t" r="r" b="b"/>
              <a:pathLst>
                <a:path w="13969" h="119380">
                  <a:moveTo>
                    <a:pt x="0" y="118871"/>
                  </a:moveTo>
                  <a:lnTo>
                    <a:pt x="0" y="0"/>
                  </a:lnTo>
                  <a:lnTo>
                    <a:pt x="13716" y="0"/>
                  </a:lnTo>
                  <a:lnTo>
                    <a:pt x="13716" y="118871"/>
                  </a:lnTo>
                  <a:lnTo>
                    <a:pt x="0" y="118871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4" name="object 34"/>
          <p:cNvGrpSpPr/>
          <p:nvPr/>
        </p:nvGrpSpPr>
        <p:grpSpPr>
          <a:xfrm>
            <a:off x="2432875" y="2352960"/>
            <a:ext cx="2717800" cy="157480"/>
            <a:chOff x="2432875" y="2352960"/>
            <a:chExt cx="2717800" cy="157480"/>
          </a:xfrm>
        </p:grpSpPr>
        <p:pic>
          <p:nvPicPr>
            <p:cNvPr id="35" name="object 35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432875" y="2362200"/>
              <a:ext cx="83915" cy="112966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547270" y="2362200"/>
              <a:ext cx="111442" cy="111442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2687320" y="2362199"/>
              <a:ext cx="60960" cy="111760"/>
            </a:xfrm>
            <a:custGeom>
              <a:avLst/>
              <a:gdLst/>
              <a:ahLst/>
              <a:cxnLst/>
              <a:rect l="l" t="t" r="r" b="b"/>
              <a:pathLst>
                <a:path w="60960" h="111760">
                  <a:moveTo>
                    <a:pt x="60960" y="99161"/>
                  </a:moveTo>
                  <a:lnTo>
                    <a:pt x="12700" y="99161"/>
                  </a:lnTo>
                  <a:lnTo>
                    <a:pt x="12700" y="0"/>
                  </a:lnTo>
                  <a:lnTo>
                    <a:pt x="0" y="0"/>
                  </a:lnTo>
                  <a:lnTo>
                    <a:pt x="0" y="111455"/>
                  </a:lnTo>
                  <a:lnTo>
                    <a:pt x="12700" y="111455"/>
                  </a:lnTo>
                  <a:lnTo>
                    <a:pt x="60960" y="111455"/>
                  </a:lnTo>
                  <a:lnTo>
                    <a:pt x="60960" y="99161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8" name="object 38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768282" y="2352960"/>
              <a:ext cx="2381884" cy="157257"/>
            </a:xfrm>
            <a:prstGeom prst="rect">
              <a:avLst/>
            </a:prstGeom>
          </p:spPr>
        </p:pic>
      </p:grpSp>
      <p:pic>
        <p:nvPicPr>
          <p:cNvPr id="39" name="object 39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1216914" y="2690431"/>
            <a:ext cx="85439" cy="87058"/>
          </a:xfrm>
          <a:prstGeom prst="rect">
            <a:avLst/>
          </a:prstGeom>
        </p:spPr>
      </p:pic>
      <p:grpSp>
        <p:nvGrpSpPr>
          <p:cNvPr id="40" name="object 40"/>
          <p:cNvGrpSpPr/>
          <p:nvPr/>
        </p:nvGrpSpPr>
        <p:grpSpPr>
          <a:xfrm>
            <a:off x="1461039" y="2656808"/>
            <a:ext cx="3100705" cy="157480"/>
            <a:chOff x="1461039" y="2656808"/>
            <a:chExt cx="3100705" cy="157480"/>
          </a:xfrm>
        </p:grpSpPr>
        <p:pic>
          <p:nvPicPr>
            <p:cNvPr id="41" name="object 41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461039" y="2656808"/>
              <a:ext cx="3065145" cy="157353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4542948" y="2759106"/>
              <a:ext cx="18415" cy="20320"/>
            </a:xfrm>
            <a:custGeom>
              <a:avLst/>
              <a:gdLst/>
              <a:ahLst/>
              <a:cxnLst/>
              <a:rect l="l" t="t" r="r" b="b"/>
              <a:pathLst>
                <a:path w="18414" h="20319">
                  <a:moveTo>
                    <a:pt x="0" y="13811"/>
                  </a:moveTo>
                  <a:lnTo>
                    <a:pt x="0" y="9239"/>
                  </a:lnTo>
                  <a:lnTo>
                    <a:pt x="0" y="6191"/>
                  </a:lnTo>
                  <a:lnTo>
                    <a:pt x="1523" y="3143"/>
                  </a:lnTo>
                  <a:lnTo>
                    <a:pt x="3047" y="1619"/>
                  </a:lnTo>
                  <a:lnTo>
                    <a:pt x="4571" y="0"/>
                  </a:lnTo>
                  <a:lnTo>
                    <a:pt x="13716" y="0"/>
                  </a:lnTo>
                  <a:lnTo>
                    <a:pt x="16764" y="1619"/>
                  </a:lnTo>
                  <a:lnTo>
                    <a:pt x="18288" y="3143"/>
                  </a:lnTo>
                  <a:lnTo>
                    <a:pt x="18288" y="15335"/>
                  </a:lnTo>
                  <a:lnTo>
                    <a:pt x="15240" y="16859"/>
                  </a:lnTo>
                  <a:lnTo>
                    <a:pt x="13716" y="19907"/>
                  </a:lnTo>
                  <a:lnTo>
                    <a:pt x="4572" y="19907"/>
                  </a:lnTo>
                  <a:lnTo>
                    <a:pt x="1524" y="16859"/>
                  </a:lnTo>
                  <a:lnTo>
                    <a:pt x="0" y="13811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3" name="object 43"/>
          <p:cNvGrpSpPr/>
          <p:nvPr/>
        </p:nvGrpSpPr>
        <p:grpSpPr>
          <a:xfrm>
            <a:off x="4626864" y="2691955"/>
            <a:ext cx="299085" cy="122555"/>
            <a:chOff x="4626864" y="2691955"/>
            <a:chExt cx="299085" cy="122555"/>
          </a:xfrm>
        </p:grpSpPr>
        <p:pic>
          <p:nvPicPr>
            <p:cNvPr id="44" name="object 44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4626864" y="2691955"/>
              <a:ext cx="151066" cy="122205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4806886" y="2691955"/>
              <a:ext cx="119062" cy="87058"/>
            </a:xfrm>
            <a:prstGeom prst="rect">
              <a:avLst/>
            </a:prstGeom>
          </p:spPr>
        </p:pic>
      </p:grpSp>
      <p:pic>
        <p:nvPicPr>
          <p:cNvPr id="46" name="object 46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1459420" y="2895028"/>
            <a:ext cx="2998089" cy="157258"/>
          </a:xfrm>
          <a:prstGeom prst="rect">
            <a:avLst/>
          </a:prstGeom>
        </p:spPr>
      </p:pic>
      <p:pic>
        <p:nvPicPr>
          <p:cNvPr id="47" name="object 47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1216914" y="3232499"/>
            <a:ext cx="85439" cy="87058"/>
          </a:xfrm>
          <a:prstGeom prst="rect">
            <a:avLst/>
          </a:prstGeom>
        </p:spPr>
      </p:pic>
      <p:pic>
        <p:nvPicPr>
          <p:cNvPr id="48" name="object 48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1467135" y="3200400"/>
            <a:ext cx="2328196" cy="155733"/>
          </a:xfrm>
          <a:prstGeom prst="rect">
            <a:avLst/>
          </a:prstGeom>
        </p:spPr>
      </p:pic>
      <p:pic>
        <p:nvPicPr>
          <p:cNvPr id="49" name="object 49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1451800" y="3438620"/>
            <a:ext cx="2695956" cy="155733"/>
          </a:xfrm>
          <a:prstGeom prst="rect">
            <a:avLst/>
          </a:prstGeom>
        </p:spPr>
      </p:pic>
      <p:pic>
        <p:nvPicPr>
          <p:cNvPr id="50" name="object 50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1216914" y="3783710"/>
            <a:ext cx="85439" cy="85534"/>
          </a:xfrm>
          <a:prstGeom prst="rect">
            <a:avLst/>
          </a:prstGeom>
        </p:spPr>
      </p:pic>
      <p:grpSp>
        <p:nvGrpSpPr>
          <p:cNvPr id="51" name="object 51"/>
          <p:cNvGrpSpPr/>
          <p:nvPr/>
        </p:nvGrpSpPr>
        <p:grpSpPr>
          <a:xfrm>
            <a:off x="1451800" y="3750087"/>
            <a:ext cx="3300729" cy="157480"/>
            <a:chOff x="1451800" y="3750087"/>
            <a:chExt cx="3300729" cy="157480"/>
          </a:xfrm>
        </p:grpSpPr>
        <p:pic>
          <p:nvPicPr>
            <p:cNvPr id="52" name="object 52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1451800" y="3750087"/>
              <a:ext cx="1347215" cy="120681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2810033" y="3750087"/>
              <a:ext cx="1941893" cy="157353"/>
            </a:xfrm>
            <a:prstGeom prst="rect">
              <a:avLst/>
            </a:prstGeom>
          </p:spPr>
        </p:pic>
      </p:grpSp>
      <p:grpSp>
        <p:nvGrpSpPr>
          <p:cNvPr id="54" name="object 54"/>
          <p:cNvGrpSpPr/>
          <p:nvPr/>
        </p:nvGrpSpPr>
        <p:grpSpPr>
          <a:xfrm>
            <a:off x="1457896" y="3988308"/>
            <a:ext cx="4002404" cy="145415"/>
            <a:chOff x="1457896" y="3988308"/>
            <a:chExt cx="4002404" cy="145415"/>
          </a:xfrm>
        </p:grpSpPr>
        <p:pic>
          <p:nvPicPr>
            <p:cNvPr id="55" name="object 55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1457896" y="3989832"/>
              <a:ext cx="981074" cy="143541"/>
            </a:xfrm>
            <a:prstGeom prst="rect">
              <a:avLst/>
            </a:prstGeom>
          </p:spPr>
        </p:pic>
        <p:sp>
          <p:nvSpPr>
            <p:cNvPr id="56" name="object 56"/>
            <p:cNvSpPr/>
            <p:nvPr/>
          </p:nvSpPr>
          <p:spPr>
            <a:xfrm>
              <a:off x="2448115" y="4060126"/>
              <a:ext cx="38735" cy="12700"/>
            </a:xfrm>
            <a:custGeom>
              <a:avLst/>
              <a:gdLst/>
              <a:ahLst/>
              <a:cxnLst/>
              <a:rect l="l" t="t" r="r" b="b"/>
              <a:pathLst>
                <a:path w="38735" h="12700">
                  <a:moveTo>
                    <a:pt x="0" y="12191"/>
                  </a:moveTo>
                  <a:lnTo>
                    <a:pt x="1523" y="0"/>
                  </a:lnTo>
                  <a:lnTo>
                    <a:pt x="38195" y="0"/>
                  </a:lnTo>
                  <a:lnTo>
                    <a:pt x="35147" y="12191"/>
                  </a:lnTo>
                  <a:lnTo>
                    <a:pt x="0" y="12191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7" name="object 57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2496978" y="3988308"/>
              <a:ext cx="2962941" cy="120681"/>
            </a:xfrm>
            <a:prstGeom prst="rect">
              <a:avLst/>
            </a:prstGeom>
          </p:spPr>
        </p:pic>
      </p:grpSp>
      <p:pic>
        <p:nvPicPr>
          <p:cNvPr id="58" name="object 58"/>
          <p:cNvPicPr/>
          <p:nvPr/>
        </p:nvPicPr>
        <p:blipFill>
          <a:blip r:embed="rId35" cstate="print"/>
          <a:stretch>
            <a:fillRect/>
          </a:stretch>
        </p:blipFill>
        <p:spPr>
          <a:xfrm>
            <a:off x="1464087" y="4261675"/>
            <a:ext cx="334042" cy="122110"/>
          </a:xfrm>
          <a:prstGeom prst="rect">
            <a:avLst/>
          </a:prstGeom>
        </p:spPr>
      </p:pic>
      <p:grpSp>
        <p:nvGrpSpPr>
          <p:cNvPr id="59" name="object 59"/>
          <p:cNvGrpSpPr/>
          <p:nvPr/>
        </p:nvGrpSpPr>
        <p:grpSpPr>
          <a:xfrm>
            <a:off x="1853089" y="4261675"/>
            <a:ext cx="259715" cy="122555"/>
            <a:chOff x="1853089" y="4261675"/>
            <a:chExt cx="259715" cy="122555"/>
          </a:xfrm>
        </p:grpSpPr>
        <p:pic>
          <p:nvPicPr>
            <p:cNvPr id="60" name="object 60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1853089" y="4261675"/>
              <a:ext cx="73247" cy="122110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1955292" y="4261675"/>
              <a:ext cx="157162" cy="85439"/>
            </a:xfrm>
            <a:prstGeom prst="rect">
              <a:avLst/>
            </a:prstGeom>
          </p:spPr>
        </p:pic>
      </p:grpSp>
      <p:grpSp>
        <p:nvGrpSpPr>
          <p:cNvPr id="62" name="object 62"/>
          <p:cNvGrpSpPr/>
          <p:nvPr/>
        </p:nvGrpSpPr>
        <p:grpSpPr>
          <a:xfrm>
            <a:off x="2176271" y="4227576"/>
            <a:ext cx="1104900" cy="156210"/>
            <a:chOff x="2176271" y="4227576"/>
            <a:chExt cx="1104900" cy="156210"/>
          </a:xfrm>
        </p:grpSpPr>
        <p:pic>
          <p:nvPicPr>
            <p:cNvPr id="63" name="object 63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2176271" y="4227576"/>
              <a:ext cx="1069848" cy="156210"/>
            </a:xfrm>
            <a:prstGeom prst="rect">
              <a:avLst/>
            </a:prstGeom>
          </p:spPr>
        </p:pic>
        <p:sp>
          <p:nvSpPr>
            <p:cNvPr id="64" name="object 64"/>
            <p:cNvSpPr/>
            <p:nvPr/>
          </p:nvSpPr>
          <p:spPr>
            <a:xfrm>
              <a:off x="3267455" y="4227576"/>
              <a:ext cx="13970" cy="119380"/>
            </a:xfrm>
            <a:custGeom>
              <a:avLst/>
              <a:gdLst/>
              <a:ahLst/>
              <a:cxnLst/>
              <a:rect l="l" t="t" r="r" b="b"/>
              <a:pathLst>
                <a:path w="13970" h="119379">
                  <a:moveTo>
                    <a:pt x="0" y="118872"/>
                  </a:moveTo>
                  <a:lnTo>
                    <a:pt x="0" y="0"/>
                  </a:lnTo>
                  <a:lnTo>
                    <a:pt x="13716" y="0"/>
                  </a:lnTo>
                  <a:lnTo>
                    <a:pt x="13716" y="118872"/>
                  </a:lnTo>
                  <a:lnTo>
                    <a:pt x="0" y="118872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65" name="object 65"/>
          <p:cNvPicPr/>
          <p:nvPr/>
        </p:nvPicPr>
        <p:blipFill>
          <a:blip r:embed="rId39" cstate="print"/>
          <a:stretch>
            <a:fillRect/>
          </a:stretch>
        </p:blipFill>
        <p:spPr>
          <a:xfrm>
            <a:off x="3348323" y="4226528"/>
            <a:ext cx="2186368" cy="157257"/>
          </a:xfrm>
          <a:prstGeom prst="rect">
            <a:avLst/>
          </a:prstGeom>
        </p:spPr>
      </p:pic>
      <p:pic>
        <p:nvPicPr>
          <p:cNvPr id="66" name="object 66"/>
          <p:cNvPicPr/>
          <p:nvPr/>
        </p:nvPicPr>
        <p:blipFill>
          <a:blip r:embed="rId40" cstate="print"/>
          <a:stretch>
            <a:fillRect/>
          </a:stretch>
        </p:blipFill>
        <p:spPr>
          <a:xfrm>
            <a:off x="1459420" y="4464748"/>
            <a:ext cx="3799046" cy="157257"/>
          </a:xfrm>
          <a:prstGeom prst="rect">
            <a:avLst/>
          </a:prstGeom>
        </p:spPr>
      </p:pic>
      <p:pic>
        <p:nvPicPr>
          <p:cNvPr id="67" name="object 67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1216914" y="4802219"/>
            <a:ext cx="85439" cy="87058"/>
          </a:xfrm>
          <a:prstGeom prst="rect">
            <a:avLst/>
          </a:prstGeom>
        </p:spPr>
      </p:pic>
      <p:pic>
        <p:nvPicPr>
          <p:cNvPr id="68" name="object 68"/>
          <p:cNvPicPr/>
          <p:nvPr/>
        </p:nvPicPr>
        <p:blipFill>
          <a:blip r:embed="rId42" cstate="print"/>
          <a:stretch>
            <a:fillRect/>
          </a:stretch>
        </p:blipFill>
        <p:spPr>
          <a:xfrm>
            <a:off x="1465611" y="4770119"/>
            <a:ext cx="1373124" cy="155734"/>
          </a:xfrm>
          <a:prstGeom prst="rect">
            <a:avLst/>
          </a:prstGeom>
        </p:spPr>
      </p:pic>
      <p:pic>
        <p:nvPicPr>
          <p:cNvPr id="69" name="object 69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1216914" y="5106066"/>
            <a:ext cx="85439" cy="87058"/>
          </a:xfrm>
          <a:prstGeom prst="rect">
            <a:avLst/>
          </a:prstGeom>
        </p:spPr>
      </p:pic>
      <p:pic>
        <p:nvPicPr>
          <p:cNvPr id="70" name="object 70"/>
          <p:cNvPicPr/>
          <p:nvPr/>
        </p:nvPicPr>
        <p:blipFill>
          <a:blip r:embed="rId43" cstate="print"/>
          <a:stretch>
            <a:fillRect/>
          </a:stretch>
        </p:blipFill>
        <p:spPr>
          <a:xfrm>
            <a:off x="1467135" y="5073967"/>
            <a:ext cx="2470118" cy="155734"/>
          </a:xfrm>
          <a:prstGeom prst="rect">
            <a:avLst/>
          </a:prstGeom>
        </p:spPr>
      </p:pic>
      <p:pic>
        <p:nvPicPr>
          <p:cNvPr id="71" name="object 71"/>
          <p:cNvPicPr/>
          <p:nvPr/>
        </p:nvPicPr>
        <p:blipFill>
          <a:blip r:embed="rId44" cstate="print"/>
          <a:stretch>
            <a:fillRect/>
          </a:stretch>
        </p:blipFill>
        <p:spPr>
          <a:xfrm>
            <a:off x="3994403" y="5073396"/>
            <a:ext cx="1367885" cy="156305"/>
          </a:xfrm>
          <a:prstGeom prst="rect">
            <a:avLst/>
          </a:prstGeom>
        </p:spPr>
      </p:pic>
      <p:pic>
        <p:nvPicPr>
          <p:cNvPr id="72" name="object 72"/>
          <p:cNvPicPr/>
          <p:nvPr/>
        </p:nvPicPr>
        <p:blipFill>
          <a:blip r:embed="rId45" cstate="print"/>
          <a:stretch>
            <a:fillRect/>
          </a:stretch>
        </p:blipFill>
        <p:spPr>
          <a:xfrm>
            <a:off x="1459420" y="5312187"/>
            <a:ext cx="2679192" cy="155734"/>
          </a:xfrm>
          <a:prstGeom prst="rect">
            <a:avLst/>
          </a:prstGeom>
        </p:spPr>
      </p:pic>
      <p:pic>
        <p:nvPicPr>
          <p:cNvPr id="73" name="object 73"/>
          <p:cNvPicPr/>
          <p:nvPr/>
        </p:nvPicPr>
        <p:blipFill>
          <a:blip r:embed="rId46" cstate="print"/>
          <a:stretch>
            <a:fillRect/>
          </a:stretch>
        </p:blipFill>
        <p:spPr>
          <a:xfrm>
            <a:off x="6138862" y="2265997"/>
            <a:ext cx="86963" cy="86963"/>
          </a:xfrm>
          <a:prstGeom prst="rect">
            <a:avLst/>
          </a:prstGeom>
        </p:spPr>
      </p:pic>
      <p:pic>
        <p:nvPicPr>
          <p:cNvPr id="74" name="object 74"/>
          <p:cNvPicPr/>
          <p:nvPr/>
        </p:nvPicPr>
        <p:blipFill>
          <a:blip r:embed="rId47" cstate="print"/>
          <a:stretch>
            <a:fillRect/>
          </a:stretch>
        </p:blipFill>
        <p:spPr>
          <a:xfrm>
            <a:off x="6382988" y="2233898"/>
            <a:ext cx="1383791" cy="157257"/>
          </a:xfrm>
          <a:prstGeom prst="rect">
            <a:avLst/>
          </a:prstGeom>
        </p:spPr>
      </p:pic>
      <p:pic>
        <p:nvPicPr>
          <p:cNvPr id="75" name="object 75"/>
          <p:cNvPicPr/>
          <p:nvPr/>
        </p:nvPicPr>
        <p:blipFill>
          <a:blip r:embed="rId48" cstate="print"/>
          <a:stretch>
            <a:fillRect/>
          </a:stretch>
        </p:blipFill>
        <p:spPr>
          <a:xfrm>
            <a:off x="6138862" y="2571368"/>
            <a:ext cx="86963" cy="85439"/>
          </a:xfrm>
          <a:prstGeom prst="rect">
            <a:avLst/>
          </a:prstGeom>
        </p:spPr>
      </p:pic>
      <p:grpSp>
        <p:nvGrpSpPr>
          <p:cNvPr id="76" name="object 76"/>
          <p:cNvGrpSpPr/>
          <p:nvPr/>
        </p:nvGrpSpPr>
        <p:grpSpPr>
          <a:xfrm>
            <a:off x="6382988" y="2542317"/>
            <a:ext cx="384810" cy="153035"/>
            <a:chOff x="6382988" y="2542317"/>
            <a:chExt cx="384810" cy="153035"/>
          </a:xfrm>
        </p:grpSpPr>
        <p:pic>
          <p:nvPicPr>
            <p:cNvPr id="77" name="object 77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6382988" y="2543841"/>
              <a:ext cx="266985" cy="151161"/>
            </a:xfrm>
            <a:prstGeom prst="rect">
              <a:avLst/>
            </a:prstGeom>
          </p:spPr>
        </p:pic>
        <p:pic>
          <p:nvPicPr>
            <p:cNvPr id="78" name="object 78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6672833" y="2542317"/>
              <a:ext cx="94583" cy="116014"/>
            </a:xfrm>
            <a:prstGeom prst="rect">
              <a:avLst/>
            </a:prstGeom>
          </p:spPr>
        </p:pic>
      </p:grpSp>
      <p:pic>
        <p:nvPicPr>
          <p:cNvPr id="79" name="object 79"/>
          <p:cNvPicPr/>
          <p:nvPr/>
        </p:nvPicPr>
        <p:blipFill>
          <a:blip r:embed="rId51" cstate="print"/>
          <a:stretch>
            <a:fillRect/>
          </a:stretch>
        </p:blipFill>
        <p:spPr>
          <a:xfrm>
            <a:off x="6833044" y="2539269"/>
            <a:ext cx="161734" cy="119062"/>
          </a:xfrm>
          <a:prstGeom prst="rect">
            <a:avLst/>
          </a:prstGeom>
        </p:spPr>
      </p:pic>
      <p:pic>
        <p:nvPicPr>
          <p:cNvPr id="80" name="object 80"/>
          <p:cNvPicPr/>
          <p:nvPr/>
        </p:nvPicPr>
        <p:blipFill>
          <a:blip r:embed="rId52" cstate="print"/>
          <a:stretch>
            <a:fillRect/>
          </a:stretch>
        </p:blipFill>
        <p:spPr>
          <a:xfrm>
            <a:off x="7051547" y="2537460"/>
            <a:ext cx="1848802" cy="120967"/>
          </a:xfrm>
          <a:prstGeom prst="rect">
            <a:avLst/>
          </a:prstGeom>
        </p:spPr>
      </p:pic>
      <p:pic>
        <p:nvPicPr>
          <p:cNvPr id="81" name="object 81"/>
          <p:cNvPicPr/>
          <p:nvPr/>
        </p:nvPicPr>
        <p:blipFill>
          <a:blip r:embed="rId53" cstate="print"/>
          <a:stretch>
            <a:fillRect/>
          </a:stretch>
        </p:blipFill>
        <p:spPr>
          <a:xfrm>
            <a:off x="6379940" y="2777490"/>
            <a:ext cx="2026062" cy="155733"/>
          </a:xfrm>
          <a:prstGeom prst="rect">
            <a:avLst/>
          </a:prstGeom>
        </p:spPr>
      </p:pic>
      <p:grpSp>
        <p:nvGrpSpPr>
          <p:cNvPr id="82" name="object 82"/>
          <p:cNvGrpSpPr/>
          <p:nvPr/>
        </p:nvGrpSpPr>
        <p:grpSpPr>
          <a:xfrm>
            <a:off x="8471630" y="2775965"/>
            <a:ext cx="795020" cy="157480"/>
            <a:chOff x="8471630" y="2775965"/>
            <a:chExt cx="795020" cy="157480"/>
          </a:xfrm>
        </p:grpSpPr>
        <p:pic>
          <p:nvPicPr>
            <p:cNvPr id="83" name="object 83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8471630" y="2777490"/>
              <a:ext cx="404431" cy="119062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8901874" y="2780537"/>
              <a:ext cx="178498" cy="152685"/>
            </a:xfrm>
            <a:prstGeom prst="rect">
              <a:avLst/>
            </a:prstGeom>
          </p:spPr>
        </p:pic>
        <p:pic>
          <p:nvPicPr>
            <p:cNvPr id="85" name="object 85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9103328" y="2775965"/>
              <a:ext cx="163258" cy="120586"/>
            </a:xfrm>
            <a:prstGeom prst="rect">
              <a:avLst/>
            </a:prstGeom>
          </p:spPr>
        </p:pic>
      </p:grpSp>
      <p:grpSp>
        <p:nvGrpSpPr>
          <p:cNvPr id="86" name="object 86"/>
          <p:cNvGrpSpPr/>
          <p:nvPr/>
        </p:nvGrpSpPr>
        <p:grpSpPr>
          <a:xfrm>
            <a:off x="9326880" y="2778251"/>
            <a:ext cx="363855" cy="155575"/>
            <a:chOff x="9326880" y="2778251"/>
            <a:chExt cx="363855" cy="155575"/>
          </a:xfrm>
        </p:grpSpPr>
        <p:sp>
          <p:nvSpPr>
            <p:cNvPr id="87" name="object 87"/>
            <p:cNvSpPr/>
            <p:nvPr/>
          </p:nvSpPr>
          <p:spPr>
            <a:xfrm>
              <a:off x="9326880" y="2778251"/>
              <a:ext cx="13970" cy="119380"/>
            </a:xfrm>
            <a:custGeom>
              <a:avLst/>
              <a:gdLst/>
              <a:ahLst/>
              <a:cxnLst/>
              <a:rect l="l" t="t" r="r" b="b"/>
              <a:pathLst>
                <a:path w="13970" h="119380">
                  <a:moveTo>
                    <a:pt x="0" y="118872"/>
                  </a:moveTo>
                  <a:lnTo>
                    <a:pt x="0" y="0"/>
                  </a:lnTo>
                  <a:lnTo>
                    <a:pt x="13716" y="0"/>
                  </a:lnTo>
                  <a:lnTo>
                    <a:pt x="13716" y="118872"/>
                  </a:lnTo>
                  <a:lnTo>
                    <a:pt x="0" y="118872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8" name="object 88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9365742" y="2811113"/>
              <a:ext cx="236505" cy="122110"/>
            </a:xfrm>
            <a:prstGeom prst="rect">
              <a:avLst/>
            </a:prstGeom>
          </p:spPr>
        </p:pic>
        <p:sp>
          <p:nvSpPr>
            <p:cNvPr id="89" name="object 89"/>
            <p:cNvSpPr/>
            <p:nvPr/>
          </p:nvSpPr>
          <p:spPr>
            <a:xfrm>
              <a:off x="9624060" y="2778251"/>
              <a:ext cx="66675" cy="141605"/>
            </a:xfrm>
            <a:custGeom>
              <a:avLst/>
              <a:gdLst/>
              <a:ahLst/>
              <a:cxnLst/>
              <a:rect l="l" t="t" r="r" b="b"/>
              <a:pathLst>
                <a:path w="66675" h="141605">
                  <a:moveTo>
                    <a:pt x="13716" y="0"/>
                  </a:moveTo>
                  <a:lnTo>
                    <a:pt x="0" y="0"/>
                  </a:lnTo>
                  <a:lnTo>
                    <a:pt x="0" y="118884"/>
                  </a:lnTo>
                  <a:lnTo>
                    <a:pt x="13716" y="118884"/>
                  </a:lnTo>
                  <a:lnTo>
                    <a:pt x="13716" y="0"/>
                  </a:lnTo>
                  <a:close/>
                </a:path>
                <a:path w="66675" h="141605">
                  <a:moveTo>
                    <a:pt x="66675" y="74015"/>
                  </a:moveTo>
                  <a:lnTo>
                    <a:pt x="57721" y="28524"/>
                  </a:lnTo>
                  <a:lnTo>
                    <a:pt x="43713" y="5346"/>
                  </a:lnTo>
                  <a:lnTo>
                    <a:pt x="31521" y="5346"/>
                  </a:lnTo>
                  <a:lnTo>
                    <a:pt x="36715" y="13373"/>
                  </a:lnTo>
                  <a:lnTo>
                    <a:pt x="41046" y="21539"/>
                  </a:lnTo>
                  <a:lnTo>
                    <a:pt x="52578" y="64897"/>
                  </a:lnTo>
                  <a:lnTo>
                    <a:pt x="52857" y="74015"/>
                  </a:lnTo>
                  <a:lnTo>
                    <a:pt x="52578" y="83210"/>
                  </a:lnTo>
                  <a:lnTo>
                    <a:pt x="41046" y="126542"/>
                  </a:lnTo>
                  <a:lnTo>
                    <a:pt x="31521" y="141262"/>
                  </a:lnTo>
                  <a:lnTo>
                    <a:pt x="43713" y="141262"/>
                  </a:lnTo>
                  <a:lnTo>
                    <a:pt x="63449" y="103047"/>
                  </a:lnTo>
                  <a:lnTo>
                    <a:pt x="66357" y="84099"/>
                  </a:lnTo>
                  <a:lnTo>
                    <a:pt x="66675" y="74015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90" name="object 90"/>
          <p:cNvPicPr/>
          <p:nvPr/>
        </p:nvPicPr>
        <p:blipFill>
          <a:blip r:embed="rId58" cstate="print"/>
          <a:stretch>
            <a:fillRect/>
          </a:stretch>
        </p:blipFill>
        <p:spPr>
          <a:xfrm>
            <a:off x="6138862" y="3113436"/>
            <a:ext cx="86963" cy="85439"/>
          </a:xfrm>
          <a:prstGeom prst="rect">
            <a:avLst/>
          </a:prstGeom>
        </p:spPr>
      </p:pic>
      <p:grpSp>
        <p:nvGrpSpPr>
          <p:cNvPr id="91" name="object 91"/>
          <p:cNvGrpSpPr/>
          <p:nvPr/>
        </p:nvGrpSpPr>
        <p:grpSpPr>
          <a:xfrm>
            <a:off x="6389084" y="3081337"/>
            <a:ext cx="485140" cy="119380"/>
            <a:chOff x="6389084" y="3081337"/>
            <a:chExt cx="485140" cy="119380"/>
          </a:xfrm>
        </p:grpSpPr>
        <p:pic>
          <p:nvPicPr>
            <p:cNvPr id="92" name="object 92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6389084" y="3087433"/>
              <a:ext cx="309657" cy="113061"/>
            </a:xfrm>
            <a:prstGeom prst="rect">
              <a:avLst/>
            </a:prstGeom>
          </p:spPr>
        </p:pic>
        <p:pic>
          <p:nvPicPr>
            <p:cNvPr id="93" name="object 93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6723221" y="3081337"/>
              <a:ext cx="150971" cy="119062"/>
            </a:xfrm>
            <a:prstGeom prst="rect">
              <a:avLst/>
            </a:prstGeom>
          </p:spPr>
        </p:pic>
      </p:grpSp>
      <p:pic>
        <p:nvPicPr>
          <p:cNvPr id="94" name="object 94"/>
          <p:cNvPicPr/>
          <p:nvPr/>
        </p:nvPicPr>
        <p:blipFill>
          <a:blip r:embed="rId61" cstate="print"/>
          <a:stretch>
            <a:fillRect/>
          </a:stretch>
        </p:blipFill>
        <p:spPr>
          <a:xfrm>
            <a:off x="6939819" y="3081337"/>
            <a:ext cx="915447" cy="155733"/>
          </a:xfrm>
          <a:prstGeom prst="rect">
            <a:avLst/>
          </a:prstGeom>
        </p:spPr>
      </p:pic>
      <p:pic>
        <p:nvPicPr>
          <p:cNvPr id="95" name="object 95"/>
          <p:cNvPicPr/>
          <p:nvPr/>
        </p:nvPicPr>
        <p:blipFill>
          <a:blip r:embed="rId62" cstate="print"/>
          <a:stretch>
            <a:fillRect/>
          </a:stretch>
        </p:blipFill>
        <p:spPr>
          <a:xfrm>
            <a:off x="7909559" y="3080003"/>
            <a:ext cx="880967" cy="157067"/>
          </a:xfrm>
          <a:prstGeom prst="rect">
            <a:avLst/>
          </a:prstGeom>
        </p:spPr>
      </p:pic>
      <p:pic>
        <p:nvPicPr>
          <p:cNvPr id="96" name="object 96"/>
          <p:cNvPicPr/>
          <p:nvPr/>
        </p:nvPicPr>
        <p:blipFill>
          <a:blip r:embed="rId63" cstate="print"/>
          <a:stretch>
            <a:fillRect/>
          </a:stretch>
        </p:blipFill>
        <p:spPr>
          <a:xfrm>
            <a:off x="6138862" y="3417284"/>
            <a:ext cx="86963" cy="85439"/>
          </a:xfrm>
          <a:prstGeom prst="rect">
            <a:avLst/>
          </a:prstGeom>
        </p:spPr>
      </p:pic>
      <p:pic>
        <p:nvPicPr>
          <p:cNvPr id="97" name="object 97"/>
          <p:cNvPicPr/>
          <p:nvPr/>
        </p:nvPicPr>
        <p:blipFill>
          <a:blip r:embed="rId64" cstate="print"/>
          <a:stretch>
            <a:fillRect/>
          </a:stretch>
        </p:blipFill>
        <p:spPr>
          <a:xfrm>
            <a:off x="6382988" y="3383660"/>
            <a:ext cx="1629441" cy="157257"/>
          </a:xfrm>
          <a:prstGeom prst="rect">
            <a:avLst/>
          </a:prstGeom>
        </p:spPr>
      </p:pic>
      <p:pic>
        <p:nvPicPr>
          <p:cNvPr id="98" name="object 98"/>
          <p:cNvPicPr/>
          <p:nvPr/>
        </p:nvPicPr>
        <p:blipFill>
          <a:blip r:embed="rId58" cstate="print"/>
          <a:stretch>
            <a:fillRect/>
          </a:stretch>
        </p:blipFill>
        <p:spPr>
          <a:xfrm>
            <a:off x="6138862" y="3721131"/>
            <a:ext cx="86963" cy="85439"/>
          </a:xfrm>
          <a:prstGeom prst="rect">
            <a:avLst/>
          </a:prstGeom>
        </p:spPr>
      </p:pic>
      <p:pic>
        <p:nvPicPr>
          <p:cNvPr id="99" name="object 99"/>
          <p:cNvPicPr/>
          <p:nvPr/>
        </p:nvPicPr>
        <p:blipFill>
          <a:blip r:embed="rId65" cstate="print"/>
          <a:stretch>
            <a:fillRect/>
          </a:stretch>
        </p:blipFill>
        <p:spPr>
          <a:xfrm>
            <a:off x="6381463" y="3689032"/>
            <a:ext cx="2459450" cy="155733"/>
          </a:xfrm>
          <a:prstGeom prst="rect">
            <a:avLst/>
          </a:prstGeom>
        </p:spPr>
      </p:pic>
      <p:pic>
        <p:nvPicPr>
          <p:cNvPr id="100" name="object 100"/>
          <p:cNvPicPr/>
          <p:nvPr/>
        </p:nvPicPr>
        <p:blipFill>
          <a:blip r:embed="rId58" cstate="print"/>
          <a:stretch>
            <a:fillRect/>
          </a:stretch>
        </p:blipFill>
        <p:spPr>
          <a:xfrm>
            <a:off x="6138862" y="4034123"/>
            <a:ext cx="86963" cy="85439"/>
          </a:xfrm>
          <a:prstGeom prst="rect">
            <a:avLst/>
          </a:prstGeom>
        </p:spPr>
      </p:pic>
      <p:grpSp>
        <p:nvGrpSpPr>
          <p:cNvPr id="101" name="object 101"/>
          <p:cNvGrpSpPr/>
          <p:nvPr/>
        </p:nvGrpSpPr>
        <p:grpSpPr>
          <a:xfrm>
            <a:off x="6382988" y="4005167"/>
            <a:ext cx="468630" cy="153035"/>
            <a:chOff x="6382988" y="4005167"/>
            <a:chExt cx="468630" cy="153035"/>
          </a:xfrm>
        </p:grpSpPr>
        <p:pic>
          <p:nvPicPr>
            <p:cNvPr id="102" name="object 102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6382988" y="4006690"/>
              <a:ext cx="266985" cy="151161"/>
            </a:xfrm>
            <a:prstGeom prst="rect">
              <a:avLst/>
            </a:prstGeom>
          </p:spPr>
        </p:pic>
        <p:pic>
          <p:nvPicPr>
            <p:cNvPr id="103" name="object 103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6672833" y="4005167"/>
              <a:ext cx="94583" cy="116014"/>
            </a:xfrm>
            <a:prstGeom prst="rect">
              <a:avLst/>
            </a:prstGeom>
          </p:spPr>
        </p:pic>
        <p:sp>
          <p:nvSpPr>
            <p:cNvPr id="104" name="object 104"/>
            <p:cNvSpPr/>
            <p:nvPr/>
          </p:nvSpPr>
          <p:spPr>
            <a:xfrm>
              <a:off x="6791801" y="4034123"/>
              <a:ext cx="59690" cy="87630"/>
            </a:xfrm>
            <a:custGeom>
              <a:avLst/>
              <a:gdLst/>
              <a:ahLst/>
              <a:cxnLst/>
              <a:rect l="l" t="t" r="r" b="b"/>
              <a:pathLst>
                <a:path w="59690" h="87629">
                  <a:moveTo>
                    <a:pt x="0" y="82486"/>
                  </a:moveTo>
                  <a:lnTo>
                    <a:pt x="0" y="70199"/>
                  </a:lnTo>
                  <a:lnTo>
                    <a:pt x="18288" y="76390"/>
                  </a:lnTo>
                  <a:lnTo>
                    <a:pt x="38195" y="76390"/>
                  </a:lnTo>
                  <a:lnTo>
                    <a:pt x="41243" y="73247"/>
                  </a:lnTo>
                  <a:lnTo>
                    <a:pt x="45815" y="71723"/>
                  </a:lnTo>
                  <a:lnTo>
                    <a:pt x="47339" y="68675"/>
                  </a:lnTo>
                  <a:lnTo>
                    <a:pt x="47339" y="61055"/>
                  </a:lnTo>
                  <a:lnTo>
                    <a:pt x="45815" y="58007"/>
                  </a:lnTo>
                  <a:lnTo>
                    <a:pt x="42767" y="54959"/>
                  </a:lnTo>
                  <a:lnTo>
                    <a:pt x="39719" y="53435"/>
                  </a:lnTo>
                  <a:lnTo>
                    <a:pt x="35147" y="50387"/>
                  </a:lnTo>
                  <a:lnTo>
                    <a:pt x="26003" y="47339"/>
                  </a:lnTo>
                  <a:lnTo>
                    <a:pt x="18288" y="44291"/>
                  </a:lnTo>
                  <a:lnTo>
                    <a:pt x="13715" y="42767"/>
                  </a:lnTo>
                  <a:lnTo>
                    <a:pt x="9143" y="39719"/>
                  </a:lnTo>
                  <a:lnTo>
                    <a:pt x="6095" y="38195"/>
                  </a:lnTo>
                  <a:lnTo>
                    <a:pt x="3048" y="32099"/>
                  </a:lnTo>
                  <a:lnTo>
                    <a:pt x="1524" y="30575"/>
                  </a:lnTo>
                  <a:lnTo>
                    <a:pt x="0" y="26003"/>
                  </a:lnTo>
                  <a:lnTo>
                    <a:pt x="0" y="15240"/>
                  </a:lnTo>
                  <a:lnTo>
                    <a:pt x="3048" y="10668"/>
                  </a:lnTo>
                  <a:lnTo>
                    <a:pt x="9143" y="6096"/>
                  </a:lnTo>
                  <a:lnTo>
                    <a:pt x="13715" y="3048"/>
                  </a:lnTo>
                  <a:lnTo>
                    <a:pt x="21335" y="0"/>
                  </a:lnTo>
                  <a:lnTo>
                    <a:pt x="30575" y="0"/>
                  </a:lnTo>
                  <a:lnTo>
                    <a:pt x="37433" y="523"/>
                  </a:lnTo>
                  <a:lnTo>
                    <a:pt x="44291" y="1905"/>
                  </a:lnTo>
                  <a:lnTo>
                    <a:pt x="51149" y="3857"/>
                  </a:lnTo>
                  <a:lnTo>
                    <a:pt x="58007" y="6096"/>
                  </a:lnTo>
                  <a:lnTo>
                    <a:pt x="53435" y="16764"/>
                  </a:lnTo>
                  <a:lnTo>
                    <a:pt x="44291" y="13716"/>
                  </a:lnTo>
                  <a:lnTo>
                    <a:pt x="36671" y="10668"/>
                  </a:lnTo>
                  <a:lnTo>
                    <a:pt x="24479" y="10668"/>
                  </a:lnTo>
                  <a:lnTo>
                    <a:pt x="19811" y="12192"/>
                  </a:lnTo>
                  <a:lnTo>
                    <a:pt x="13715" y="15240"/>
                  </a:lnTo>
                  <a:lnTo>
                    <a:pt x="12192" y="18288"/>
                  </a:lnTo>
                  <a:lnTo>
                    <a:pt x="12192" y="26003"/>
                  </a:lnTo>
                  <a:lnTo>
                    <a:pt x="16763" y="30575"/>
                  </a:lnTo>
                  <a:lnTo>
                    <a:pt x="19812" y="32099"/>
                  </a:lnTo>
                  <a:lnTo>
                    <a:pt x="21336" y="33623"/>
                  </a:lnTo>
                  <a:lnTo>
                    <a:pt x="27527" y="35147"/>
                  </a:lnTo>
                  <a:lnTo>
                    <a:pt x="33623" y="38195"/>
                  </a:lnTo>
                  <a:lnTo>
                    <a:pt x="44291" y="41243"/>
                  </a:lnTo>
                  <a:lnTo>
                    <a:pt x="50387" y="45815"/>
                  </a:lnTo>
                  <a:lnTo>
                    <a:pt x="58007" y="53435"/>
                  </a:lnTo>
                  <a:lnTo>
                    <a:pt x="59531" y="58007"/>
                  </a:lnTo>
                  <a:lnTo>
                    <a:pt x="59531" y="62579"/>
                  </a:lnTo>
                  <a:lnTo>
                    <a:pt x="59531" y="70199"/>
                  </a:lnTo>
                  <a:lnTo>
                    <a:pt x="56483" y="76390"/>
                  </a:lnTo>
                  <a:lnTo>
                    <a:pt x="44291" y="85534"/>
                  </a:lnTo>
                  <a:lnTo>
                    <a:pt x="36671" y="87058"/>
                  </a:lnTo>
                  <a:lnTo>
                    <a:pt x="26003" y="87058"/>
                  </a:lnTo>
                  <a:lnTo>
                    <a:pt x="18256" y="86772"/>
                  </a:lnTo>
                  <a:lnTo>
                    <a:pt x="11251" y="85915"/>
                  </a:lnTo>
                  <a:lnTo>
                    <a:pt x="5121" y="84486"/>
                  </a:lnTo>
                  <a:lnTo>
                    <a:pt x="0" y="82486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5" name="object 105"/>
          <p:cNvGrpSpPr/>
          <p:nvPr/>
        </p:nvGrpSpPr>
        <p:grpSpPr>
          <a:xfrm>
            <a:off x="6898671" y="4002024"/>
            <a:ext cx="169545" cy="119380"/>
            <a:chOff x="6898671" y="4002024"/>
            <a:chExt cx="169545" cy="119380"/>
          </a:xfrm>
        </p:grpSpPr>
        <p:pic>
          <p:nvPicPr>
            <p:cNvPr id="106" name="object 106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6898671" y="4002024"/>
              <a:ext cx="74771" cy="119157"/>
            </a:xfrm>
            <a:prstGeom prst="rect">
              <a:avLst/>
            </a:prstGeom>
          </p:spPr>
        </p:pic>
        <p:pic>
          <p:nvPicPr>
            <p:cNvPr id="107" name="object 107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6997827" y="4034123"/>
              <a:ext cx="70199" cy="87058"/>
            </a:xfrm>
            <a:prstGeom prst="rect">
              <a:avLst/>
            </a:prstGeom>
          </p:spPr>
        </p:pic>
      </p:grpSp>
      <p:pic>
        <p:nvPicPr>
          <p:cNvPr id="108" name="object 108"/>
          <p:cNvPicPr/>
          <p:nvPr/>
        </p:nvPicPr>
        <p:blipFill>
          <a:blip r:embed="rId70" cstate="print"/>
          <a:stretch>
            <a:fillRect/>
          </a:stretch>
        </p:blipFill>
        <p:spPr>
          <a:xfrm>
            <a:off x="7124700" y="4000500"/>
            <a:ext cx="1664303" cy="120681"/>
          </a:xfrm>
          <a:prstGeom prst="rect">
            <a:avLst/>
          </a:prstGeom>
        </p:spPr>
      </p:pic>
      <p:pic>
        <p:nvPicPr>
          <p:cNvPr id="109" name="object 109"/>
          <p:cNvPicPr/>
          <p:nvPr/>
        </p:nvPicPr>
        <p:blipFill>
          <a:blip r:embed="rId71" cstate="print"/>
          <a:stretch>
            <a:fillRect/>
          </a:stretch>
        </p:blipFill>
        <p:spPr>
          <a:xfrm>
            <a:off x="6382988" y="4238244"/>
            <a:ext cx="2795111" cy="157734"/>
          </a:xfrm>
          <a:prstGeom prst="rect">
            <a:avLst/>
          </a:prstGeom>
        </p:spPr>
      </p:pic>
      <p:grpSp>
        <p:nvGrpSpPr>
          <p:cNvPr id="110" name="object 110"/>
          <p:cNvGrpSpPr/>
          <p:nvPr/>
        </p:nvGrpSpPr>
        <p:grpSpPr>
          <a:xfrm>
            <a:off x="1299305" y="1562004"/>
            <a:ext cx="601345" cy="134620"/>
            <a:chOff x="1299305" y="1562004"/>
            <a:chExt cx="601345" cy="134620"/>
          </a:xfrm>
        </p:grpSpPr>
        <p:pic>
          <p:nvPicPr>
            <p:cNvPr id="111" name="object 111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1299305" y="1571244"/>
              <a:ext cx="102203" cy="123634"/>
            </a:xfrm>
            <a:prstGeom prst="rect">
              <a:avLst/>
            </a:prstGeom>
          </p:spPr>
        </p:pic>
        <p:pic>
          <p:nvPicPr>
            <p:cNvPr id="112" name="object 112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1422844" y="1598676"/>
              <a:ext cx="86963" cy="97726"/>
            </a:xfrm>
            <a:prstGeom prst="rect">
              <a:avLst/>
            </a:prstGeom>
          </p:spPr>
        </p:pic>
        <p:pic>
          <p:nvPicPr>
            <p:cNvPr id="113" name="object 113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1535715" y="1563528"/>
              <a:ext cx="187642" cy="132969"/>
            </a:xfrm>
            <a:prstGeom prst="rect">
              <a:avLst/>
            </a:prstGeom>
          </p:spPr>
        </p:pic>
        <p:pic>
          <p:nvPicPr>
            <p:cNvPr id="114" name="object 114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1749361" y="1562004"/>
              <a:ext cx="151066" cy="134397"/>
            </a:xfrm>
            <a:prstGeom prst="rect">
              <a:avLst/>
            </a:prstGeom>
          </p:spPr>
        </p:pic>
      </p:grpSp>
      <p:grpSp>
        <p:nvGrpSpPr>
          <p:cNvPr id="115" name="object 115"/>
          <p:cNvGrpSpPr/>
          <p:nvPr/>
        </p:nvGrpSpPr>
        <p:grpSpPr>
          <a:xfrm>
            <a:off x="1978247" y="1580388"/>
            <a:ext cx="840740" cy="156210"/>
            <a:chOff x="1978247" y="1580388"/>
            <a:chExt cx="840740" cy="156210"/>
          </a:xfrm>
        </p:grpSpPr>
        <p:pic>
          <p:nvPicPr>
            <p:cNvPr id="116" name="object 116"/>
            <p:cNvPicPr/>
            <p:nvPr/>
          </p:nvPicPr>
          <p:blipFill>
            <a:blip r:embed="rId76" cstate="print"/>
            <a:stretch>
              <a:fillRect/>
            </a:stretch>
          </p:blipFill>
          <p:spPr>
            <a:xfrm>
              <a:off x="1978247" y="1598675"/>
              <a:ext cx="270033" cy="137445"/>
            </a:xfrm>
            <a:prstGeom prst="rect">
              <a:avLst/>
            </a:prstGeom>
          </p:spPr>
        </p:pic>
        <p:pic>
          <p:nvPicPr>
            <p:cNvPr id="117" name="object 117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2268093" y="1598676"/>
              <a:ext cx="169449" cy="97821"/>
            </a:xfrm>
            <a:prstGeom prst="rect">
              <a:avLst/>
            </a:prstGeom>
          </p:spPr>
        </p:pic>
        <p:pic>
          <p:nvPicPr>
            <p:cNvPr id="118" name="object 118"/>
            <p:cNvPicPr/>
            <p:nvPr/>
          </p:nvPicPr>
          <p:blipFill>
            <a:blip r:embed="rId78" cstate="print"/>
            <a:stretch>
              <a:fillRect/>
            </a:stretch>
          </p:blipFill>
          <p:spPr>
            <a:xfrm>
              <a:off x="2461831" y="1598676"/>
              <a:ext cx="86963" cy="96202"/>
            </a:xfrm>
            <a:prstGeom prst="rect">
              <a:avLst/>
            </a:prstGeom>
          </p:spPr>
        </p:pic>
        <p:pic>
          <p:nvPicPr>
            <p:cNvPr id="119" name="object 119"/>
            <p:cNvPicPr/>
            <p:nvPr/>
          </p:nvPicPr>
          <p:blipFill>
            <a:blip r:embed="rId79" cstate="print"/>
            <a:stretch>
              <a:fillRect/>
            </a:stretch>
          </p:blipFill>
          <p:spPr>
            <a:xfrm>
              <a:off x="2568701" y="1580388"/>
              <a:ext cx="160115" cy="116014"/>
            </a:xfrm>
            <a:prstGeom prst="rect">
              <a:avLst/>
            </a:prstGeom>
          </p:spPr>
        </p:pic>
        <p:sp>
          <p:nvSpPr>
            <p:cNvPr id="120" name="object 120"/>
            <p:cNvSpPr/>
            <p:nvPr/>
          </p:nvSpPr>
          <p:spPr>
            <a:xfrm>
              <a:off x="2757868" y="1598675"/>
              <a:ext cx="61594" cy="96520"/>
            </a:xfrm>
            <a:custGeom>
              <a:avLst/>
              <a:gdLst/>
              <a:ahLst/>
              <a:cxnLst/>
              <a:rect l="l" t="t" r="r" b="b"/>
              <a:pathLst>
                <a:path w="61594" h="96519">
                  <a:moveTo>
                    <a:pt x="0" y="96202"/>
                  </a:moveTo>
                  <a:lnTo>
                    <a:pt x="0" y="1524"/>
                  </a:lnTo>
                  <a:lnTo>
                    <a:pt x="19811" y="1524"/>
                  </a:lnTo>
                  <a:lnTo>
                    <a:pt x="22859" y="16764"/>
                  </a:lnTo>
                  <a:lnTo>
                    <a:pt x="24383" y="16764"/>
                  </a:lnTo>
                  <a:lnTo>
                    <a:pt x="53339" y="0"/>
                  </a:lnTo>
                  <a:lnTo>
                    <a:pt x="61055" y="0"/>
                  </a:lnTo>
                  <a:lnTo>
                    <a:pt x="59531" y="24479"/>
                  </a:lnTo>
                  <a:lnTo>
                    <a:pt x="57911" y="24479"/>
                  </a:lnTo>
                  <a:lnTo>
                    <a:pt x="54863" y="22955"/>
                  </a:lnTo>
                  <a:lnTo>
                    <a:pt x="44195" y="22955"/>
                  </a:lnTo>
                  <a:lnTo>
                    <a:pt x="36575" y="26003"/>
                  </a:lnTo>
                  <a:lnTo>
                    <a:pt x="28955" y="33623"/>
                  </a:lnTo>
                  <a:lnTo>
                    <a:pt x="25907" y="39719"/>
                  </a:lnTo>
                  <a:lnTo>
                    <a:pt x="25907" y="96202"/>
                  </a:lnTo>
                  <a:lnTo>
                    <a:pt x="0" y="96202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21" name="object 121"/>
          <p:cNvPicPr/>
          <p:nvPr/>
        </p:nvPicPr>
        <p:blipFill>
          <a:blip r:embed="rId80" cstate="print"/>
          <a:stretch>
            <a:fillRect/>
          </a:stretch>
        </p:blipFill>
        <p:spPr>
          <a:xfrm>
            <a:off x="2881883" y="1563528"/>
            <a:ext cx="1041653" cy="172592"/>
          </a:xfrm>
          <a:prstGeom prst="rect">
            <a:avLst/>
          </a:prstGeom>
        </p:spPr>
      </p:pic>
      <p:grpSp>
        <p:nvGrpSpPr>
          <p:cNvPr id="122" name="object 122"/>
          <p:cNvGrpSpPr/>
          <p:nvPr/>
        </p:nvGrpSpPr>
        <p:grpSpPr>
          <a:xfrm>
            <a:off x="6125146" y="1612392"/>
            <a:ext cx="161925" cy="125730"/>
            <a:chOff x="6125146" y="1612392"/>
            <a:chExt cx="161925" cy="125730"/>
          </a:xfrm>
        </p:grpSpPr>
        <p:pic>
          <p:nvPicPr>
            <p:cNvPr id="123" name="object 123"/>
            <p:cNvPicPr/>
            <p:nvPr/>
          </p:nvPicPr>
          <p:blipFill>
            <a:blip r:embed="rId81" cstate="print"/>
            <a:stretch>
              <a:fillRect/>
            </a:stretch>
          </p:blipFill>
          <p:spPr>
            <a:xfrm>
              <a:off x="6125146" y="1612392"/>
              <a:ext cx="70103" cy="123729"/>
            </a:xfrm>
            <a:prstGeom prst="rect">
              <a:avLst/>
            </a:prstGeom>
          </p:spPr>
        </p:pic>
        <p:pic>
          <p:nvPicPr>
            <p:cNvPr id="124" name="object 124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6215157" y="1639919"/>
              <a:ext cx="71627" cy="97726"/>
            </a:xfrm>
            <a:prstGeom prst="rect">
              <a:avLst/>
            </a:prstGeom>
          </p:spPr>
        </p:pic>
      </p:grpSp>
      <p:grpSp>
        <p:nvGrpSpPr>
          <p:cNvPr id="125" name="object 125"/>
          <p:cNvGrpSpPr/>
          <p:nvPr/>
        </p:nvGrpSpPr>
        <p:grpSpPr>
          <a:xfrm>
            <a:off x="6352413" y="1604772"/>
            <a:ext cx="605790" cy="172720"/>
            <a:chOff x="6352413" y="1604772"/>
            <a:chExt cx="605790" cy="172720"/>
          </a:xfrm>
        </p:grpSpPr>
        <p:pic>
          <p:nvPicPr>
            <p:cNvPr id="126" name="object 126"/>
            <p:cNvPicPr/>
            <p:nvPr/>
          </p:nvPicPr>
          <p:blipFill>
            <a:blip r:embed="rId83" cstate="print"/>
            <a:stretch>
              <a:fillRect/>
            </a:stretch>
          </p:blipFill>
          <p:spPr>
            <a:xfrm>
              <a:off x="6352413" y="1639919"/>
              <a:ext cx="86963" cy="137445"/>
            </a:xfrm>
            <a:prstGeom prst="rect">
              <a:avLst/>
            </a:prstGeom>
          </p:spPr>
        </p:pic>
        <p:pic>
          <p:nvPicPr>
            <p:cNvPr id="127" name="object 127"/>
            <p:cNvPicPr/>
            <p:nvPr/>
          </p:nvPicPr>
          <p:blipFill>
            <a:blip r:embed="rId84" cstate="print"/>
            <a:stretch>
              <a:fillRect/>
            </a:stretch>
          </p:blipFill>
          <p:spPr>
            <a:xfrm>
              <a:off x="6460807" y="1639919"/>
              <a:ext cx="178498" cy="97726"/>
            </a:xfrm>
            <a:prstGeom prst="rect">
              <a:avLst/>
            </a:prstGeom>
          </p:spPr>
        </p:pic>
        <p:sp>
          <p:nvSpPr>
            <p:cNvPr id="128" name="object 128"/>
            <p:cNvSpPr/>
            <p:nvPr/>
          </p:nvSpPr>
          <p:spPr>
            <a:xfrm>
              <a:off x="6662166" y="1604772"/>
              <a:ext cx="29209" cy="131445"/>
            </a:xfrm>
            <a:custGeom>
              <a:avLst/>
              <a:gdLst/>
              <a:ahLst/>
              <a:cxnLst/>
              <a:rect l="l" t="t" r="r" b="b"/>
              <a:pathLst>
                <a:path w="29209" h="131444">
                  <a:moveTo>
                    <a:pt x="0" y="21431"/>
                  </a:moveTo>
                  <a:lnTo>
                    <a:pt x="0" y="4572"/>
                  </a:lnTo>
                  <a:lnTo>
                    <a:pt x="4572" y="0"/>
                  </a:lnTo>
                  <a:lnTo>
                    <a:pt x="24384" y="0"/>
                  </a:lnTo>
                  <a:lnTo>
                    <a:pt x="28956" y="4572"/>
                  </a:lnTo>
                  <a:lnTo>
                    <a:pt x="28956" y="16859"/>
                  </a:lnTo>
                  <a:lnTo>
                    <a:pt x="27432" y="19907"/>
                  </a:lnTo>
                  <a:lnTo>
                    <a:pt x="24384" y="21431"/>
                  </a:lnTo>
                  <a:lnTo>
                    <a:pt x="22860" y="24479"/>
                  </a:lnTo>
                  <a:lnTo>
                    <a:pt x="4572" y="24479"/>
                  </a:lnTo>
                  <a:lnTo>
                    <a:pt x="0" y="21431"/>
                  </a:lnTo>
                  <a:close/>
                </a:path>
                <a:path w="29209" h="131444">
                  <a:moveTo>
                    <a:pt x="1524" y="131349"/>
                  </a:moveTo>
                  <a:lnTo>
                    <a:pt x="1524" y="36671"/>
                  </a:lnTo>
                  <a:lnTo>
                    <a:pt x="27432" y="36671"/>
                  </a:lnTo>
                  <a:lnTo>
                    <a:pt x="27432" y="131349"/>
                  </a:lnTo>
                  <a:lnTo>
                    <a:pt x="1524" y="131349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9" name="object 129"/>
            <p:cNvPicPr/>
            <p:nvPr/>
          </p:nvPicPr>
          <p:blipFill>
            <a:blip r:embed="rId85" cstate="print"/>
            <a:stretch>
              <a:fillRect/>
            </a:stretch>
          </p:blipFill>
          <p:spPr>
            <a:xfrm>
              <a:off x="6712457" y="1604772"/>
              <a:ext cx="88582" cy="132873"/>
            </a:xfrm>
            <a:prstGeom prst="rect">
              <a:avLst/>
            </a:prstGeom>
          </p:spPr>
        </p:pic>
        <p:sp>
          <p:nvSpPr>
            <p:cNvPr id="130" name="object 130"/>
            <p:cNvSpPr/>
            <p:nvPr/>
          </p:nvSpPr>
          <p:spPr>
            <a:xfrm>
              <a:off x="6827507" y="1604771"/>
              <a:ext cx="130810" cy="133350"/>
            </a:xfrm>
            <a:custGeom>
              <a:avLst/>
              <a:gdLst/>
              <a:ahLst/>
              <a:cxnLst/>
              <a:rect l="l" t="t" r="r" b="b"/>
              <a:pathLst>
                <a:path w="130809" h="133350">
                  <a:moveTo>
                    <a:pt x="25908" y="0"/>
                  </a:moveTo>
                  <a:lnTo>
                    <a:pt x="0" y="0"/>
                  </a:lnTo>
                  <a:lnTo>
                    <a:pt x="0" y="131076"/>
                  </a:lnTo>
                  <a:lnTo>
                    <a:pt x="25908" y="131076"/>
                  </a:lnTo>
                  <a:lnTo>
                    <a:pt x="25908" y="0"/>
                  </a:lnTo>
                  <a:close/>
                </a:path>
                <a:path w="130809" h="133350">
                  <a:moveTo>
                    <a:pt x="130594" y="77914"/>
                  </a:moveTo>
                  <a:lnTo>
                    <a:pt x="113639" y="40944"/>
                  </a:lnTo>
                  <a:lnTo>
                    <a:pt x="106210" y="37630"/>
                  </a:lnTo>
                  <a:lnTo>
                    <a:pt x="106210" y="67246"/>
                  </a:lnTo>
                  <a:lnTo>
                    <a:pt x="106210" y="73342"/>
                  </a:lnTo>
                  <a:lnTo>
                    <a:pt x="69634" y="73342"/>
                  </a:lnTo>
                  <a:lnTo>
                    <a:pt x="71158" y="67246"/>
                  </a:lnTo>
                  <a:lnTo>
                    <a:pt x="72682" y="62674"/>
                  </a:lnTo>
                  <a:lnTo>
                    <a:pt x="75730" y="58013"/>
                  </a:lnTo>
                  <a:lnTo>
                    <a:pt x="78778" y="54965"/>
                  </a:lnTo>
                  <a:lnTo>
                    <a:pt x="83350" y="53441"/>
                  </a:lnTo>
                  <a:lnTo>
                    <a:pt x="94018" y="53441"/>
                  </a:lnTo>
                  <a:lnTo>
                    <a:pt x="98590" y="54965"/>
                  </a:lnTo>
                  <a:lnTo>
                    <a:pt x="101638" y="58013"/>
                  </a:lnTo>
                  <a:lnTo>
                    <a:pt x="104686" y="62674"/>
                  </a:lnTo>
                  <a:lnTo>
                    <a:pt x="106210" y="67246"/>
                  </a:lnTo>
                  <a:lnTo>
                    <a:pt x="106210" y="37630"/>
                  </a:lnTo>
                  <a:lnTo>
                    <a:pt x="97637" y="35750"/>
                  </a:lnTo>
                  <a:lnTo>
                    <a:pt x="87922" y="35153"/>
                  </a:lnTo>
                  <a:lnTo>
                    <a:pt x="78206" y="35991"/>
                  </a:lnTo>
                  <a:lnTo>
                    <a:pt x="46875" y="63398"/>
                  </a:lnTo>
                  <a:lnTo>
                    <a:pt x="43624" y="84010"/>
                  </a:lnTo>
                  <a:lnTo>
                    <a:pt x="44462" y="94894"/>
                  </a:lnTo>
                  <a:lnTo>
                    <a:pt x="69634" y="128612"/>
                  </a:lnTo>
                  <a:lnTo>
                    <a:pt x="71920" y="129641"/>
                  </a:lnTo>
                  <a:lnTo>
                    <a:pt x="81635" y="132041"/>
                  </a:lnTo>
                  <a:lnTo>
                    <a:pt x="92494" y="132880"/>
                  </a:lnTo>
                  <a:lnTo>
                    <a:pt x="106210" y="132880"/>
                  </a:lnTo>
                  <a:lnTo>
                    <a:pt x="124498" y="126784"/>
                  </a:lnTo>
                  <a:lnTo>
                    <a:pt x="124498" y="106870"/>
                  </a:lnTo>
                  <a:lnTo>
                    <a:pt x="124167" y="106984"/>
                  </a:lnTo>
                  <a:lnTo>
                    <a:pt x="119926" y="108394"/>
                  </a:lnTo>
                  <a:lnTo>
                    <a:pt x="113830" y="109918"/>
                  </a:lnTo>
                  <a:lnTo>
                    <a:pt x="113639" y="109994"/>
                  </a:lnTo>
                  <a:lnTo>
                    <a:pt x="109258" y="111544"/>
                  </a:lnTo>
                  <a:lnTo>
                    <a:pt x="104686" y="113068"/>
                  </a:lnTo>
                  <a:lnTo>
                    <a:pt x="86398" y="113068"/>
                  </a:lnTo>
                  <a:lnTo>
                    <a:pt x="80302" y="111544"/>
                  </a:lnTo>
                  <a:lnTo>
                    <a:pt x="75730" y="106870"/>
                  </a:lnTo>
                  <a:lnTo>
                    <a:pt x="72682" y="103822"/>
                  </a:lnTo>
                  <a:lnTo>
                    <a:pt x="69634" y="97726"/>
                  </a:lnTo>
                  <a:lnTo>
                    <a:pt x="69634" y="90106"/>
                  </a:lnTo>
                  <a:lnTo>
                    <a:pt x="106210" y="90106"/>
                  </a:lnTo>
                  <a:lnTo>
                    <a:pt x="130594" y="90106"/>
                  </a:lnTo>
                  <a:lnTo>
                    <a:pt x="130594" y="77914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31" name="object 131"/>
          <p:cNvGrpSpPr/>
          <p:nvPr/>
        </p:nvGrpSpPr>
        <p:grpSpPr>
          <a:xfrm>
            <a:off x="7019163" y="1639919"/>
            <a:ext cx="316230" cy="137795"/>
            <a:chOff x="7019163" y="1639919"/>
            <a:chExt cx="316230" cy="137795"/>
          </a:xfrm>
        </p:grpSpPr>
        <p:pic>
          <p:nvPicPr>
            <p:cNvPr id="132" name="object 132"/>
            <p:cNvPicPr/>
            <p:nvPr/>
          </p:nvPicPr>
          <p:blipFill>
            <a:blip r:embed="rId86" cstate="print"/>
            <a:stretch>
              <a:fillRect/>
            </a:stretch>
          </p:blipFill>
          <p:spPr>
            <a:xfrm>
              <a:off x="7019163" y="1639919"/>
              <a:ext cx="86963" cy="137445"/>
            </a:xfrm>
            <a:prstGeom prst="rect">
              <a:avLst/>
            </a:prstGeom>
          </p:spPr>
        </p:pic>
        <p:pic>
          <p:nvPicPr>
            <p:cNvPr id="133" name="object 133"/>
            <p:cNvPicPr/>
            <p:nvPr/>
          </p:nvPicPr>
          <p:blipFill>
            <a:blip r:embed="rId87" cstate="print"/>
            <a:stretch>
              <a:fillRect/>
            </a:stretch>
          </p:blipFill>
          <p:spPr>
            <a:xfrm>
              <a:off x="7138225" y="1641443"/>
              <a:ext cx="86963" cy="96202"/>
            </a:xfrm>
            <a:prstGeom prst="rect">
              <a:avLst/>
            </a:prstGeom>
          </p:spPr>
        </p:pic>
        <p:pic>
          <p:nvPicPr>
            <p:cNvPr id="134" name="object 134"/>
            <p:cNvPicPr/>
            <p:nvPr/>
          </p:nvPicPr>
          <p:blipFill>
            <a:blip r:embed="rId88" cstate="print"/>
            <a:stretch>
              <a:fillRect/>
            </a:stretch>
          </p:blipFill>
          <p:spPr>
            <a:xfrm>
              <a:off x="7247953" y="1639919"/>
              <a:ext cx="86963" cy="97726"/>
            </a:xfrm>
            <a:prstGeom prst="rect">
              <a:avLst/>
            </a:prstGeom>
          </p:spPr>
        </p:pic>
      </p:grpSp>
      <p:grpSp>
        <p:nvGrpSpPr>
          <p:cNvPr id="135" name="object 135"/>
          <p:cNvGrpSpPr/>
          <p:nvPr/>
        </p:nvGrpSpPr>
        <p:grpSpPr>
          <a:xfrm>
            <a:off x="7396067" y="1639919"/>
            <a:ext cx="175895" cy="97790"/>
            <a:chOff x="7396067" y="1639919"/>
            <a:chExt cx="175895" cy="97790"/>
          </a:xfrm>
        </p:grpSpPr>
        <p:pic>
          <p:nvPicPr>
            <p:cNvPr id="136" name="object 136"/>
            <p:cNvPicPr/>
            <p:nvPr/>
          </p:nvPicPr>
          <p:blipFill>
            <a:blip r:embed="rId89" cstate="print"/>
            <a:stretch>
              <a:fillRect/>
            </a:stretch>
          </p:blipFill>
          <p:spPr>
            <a:xfrm>
              <a:off x="7396067" y="1639919"/>
              <a:ext cx="70103" cy="97726"/>
            </a:xfrm>
            <a:prstGeom prst="rect">
              <a:avLst/>
            </a:prstGeom>
          </p:spPr>
        </p:pic>
        <p:pic>
          <p:nvPicPr>
            <p:cNvPr id="137" name="object 137"/>
            <p:cNvPicPr/>
            <p:nvPr/>
          </p:nvPicPr>
          <p:blipFill>
            <a:blip r:embed="rId90" cstate="print"/>
            <a:stretch>
              <a:fillRect/>
            </a:stretch>
          </p:blipFill>
          <p:spPr>
            <a:xfrm>
              <a:off x="7486078" y="1639919"/>
              <a:ext cx="85439" cy="97726"/>
            </a:xfrm>
            <a:prstGeom prst="rect">
              <a:avLst/>
            </a:prstGeom>
          </p:spPr>
        </p:pic>
      </p:grpSp>
      <p:grpSp>
        <p:nvGrpSpPr>
          <p:cNvPr id="138" name="object 138"/>
          <p:cNvGrpSpPr/>
          <p:nvPr/>
        </p:nvGrpSpPr>
        <p:grpSpPr>
          <a:xfrm>
            <a:off x="7632477" y="1604772"/>
            <a:ext cx="654685" cy="133350"/>
            <a:chOff x="7632477" y="1604772"/>
            <a:chExt cx="654685" cy="133350"/>
          </a:xfrm>
        </p:grpSpPr>
        <p:pic>
          <p:nvPicPr>
            <p:cNvPr id="139" name="object 139"/>
            <p:cNvPicPr/>
            <p:nvPr/>
          </p:nvPicPr>
          <p:blipFill>
            <a:blip r:embed="rId91" cstate="print"/>
            <a:stretch>
              <a:fillRect/>
            </a:stretch>
          </p:blipFill>
          <p:spPr>
            <a:xfrm>
              <a:off x="7632477" y="1639919"/>
              <a:ext cx="173926" cy="97726"/>
            </a:xfrm>
            <a:prstGeom prst="rect">
              <a:avLst/>
            </a:prstGeom>
          </p:spPr>
        </p:pic>
        <p:sp>
          <p:nvSpPr>
            <p:cNvPr id="140" name="object 140"/>
            <p:cNvSpPr/>
            <p:nvPr/>
          </p:nvSpPr>
          <p:spPr>
            <a:xfrm>
              <a:off x="7834871" y="1604771"/>
              <a:ext cx="77470" cy="131445"/>
            </a:xfrm>
            <a:custGeom>
              <a:avLst/>
              <a:gdLst/>
              <a:ahLst/>
              <a:cxnLst/>
              <a:rect l="l" t="t" r="r" b="b"/>
              <a:pathLst>
                <a:path w="77470" h="131444">
                  <a:moveTo>
                    <a:pt x="25908" y="0"/>
                  </a:moveTo>
                  <a:lnTo>
                    <a:pt x="0" y="0"/>
                  </a:lnTo>
                  <a:lnTo>
                    <a:pt x="0" y="131076"/>
                  </a:lnTo>
                  <a:lnTo>
                    <a:pt x="25908" y="131076"/>
                  </a:lnTo>
                  <a:lnTo>
                    <a:pt x="25908" y="0"/>
                  </a:lnTo>
                  <a:close/>
                </a:path>
                <a:path w="77470" h="131444">
                  <a:moveTo>
                    <a:pt x="75349" y="36677"/>
                  </a:moveTo>
                  <a:lnTo>
                    <a:pt x="49352" y="36677"/>
                  </a:lnTo>
                  <a:lnTo>
                    <a:pt x="49352" y="131356"/>
                  </a:lnTo>
                  <a:lnTo>
                    <a:pt x="75349" y="131356"/>
                  </a:lnTo>
                  <a:lnTo>
                    <a:pt x="75349" y="36677"/>
                  </a:lnTo>
                  <a:close/>
                </a:path>
                <a:path w="77470" h="131444">
                  <a:moveTo>
                    <a:pt x="76873" y="4584"/>
                  </a:moveTo>
                  <a:lnTo>
                    <a:pt x="72301" y="12"/>
                  </a:lnTo>
                  <a:lnTo>
                    <a:pt x="53924" y="12"/>
                  </a:lnTo>
                  <a:lnTo>
                    <a:pt x="47828" y="4584"/>
                  </a:lnTo>
                  <a:lnTo>
                    <a:pt x="47828" y="21437"/>
                  </a:lnTo>
                  <a:lnTo>
                    <a:pt x="53924" y="24485"/>
                  </a:lnTo>
                  <a:lnTo>
                    <a:pt x="70777" y="24485"/>
                  </a:lnTo>
                  <a:lnTo>
                    <a:pt x="72301" y="21437"/>
                  </a:lnTo>
                  <a:lnTo>
                    <a:pt x="75349" y="19913"/>
                  </a:lnTo>
                  <a:lnTo>
                    <a:pt x="76873" y="16865"/>
                  </a:lnTo>
                  <a:lnTo>
                    <a:pt x="76873" y="4584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1" name="object 141"/>
            <p:cNvPicPr/>
            <p:nvPr/>
          </p:nvPicPr>
          <p:blipFill>
            <a:blip r:embed="rId92" cstate="print"/>
            <a:stretch>
              <a:fillRect/>
            </a:stretch>
          </p:blipFill>
          <p:spPr>
            <a:xfrm>
              <a:off x="7936134" y="1639919"/>
              <a:ext cx="74771" cy="97726"/>
            </a:xfrm>
            <a:prstGeom prst="rect">
              <a:avLst/>
            </a:prstGeom>
          </p:spPr>
        </p:pic>
        <p:pic>
          <p:nvPicPr>
            <p:cNvPr id="142" name="object 142"/>
            <p:cNvPicPr/>
            <p:nvPr/>
          </p:nvPicPr>
          <p:blipFill>
            <a:blip r:embed="rId93" cstate="print"/>
            <a:stretch>
              <a:fillRect/>
            </a:stretch>
          </p:blipFill>
          <p:spPr>
            <a:xfrm>
              <a:off x="8030717" y="1604772"/>
              <a:ext cx="204406" cy="132968"/>
            </a:xfrm>
            <a:prstGeom prst="rect">
              <a:avLst/>
            </a:prstGeom>
          </p:spPr>
        </p:pic>
        <p:sp>
          <p:nvSpPr>
            <p:cNvPr id="143" name="object 143"/>
            <p:cNvSpPr/>
            <p:nvPr/>
          </p:nvSpPr>
          <p:spPr>
            <a:xfrm>
              <a:off x="8258079" y="1639919"/>
              <a:ext cx="29209" cy="97790"/>
            </a:xfrm>
            <a:custGeom>
              <a:avLst/>
              <a:gdLst/>
              <a:ahLst/>
              <a:cxnLst/>
              <a:rect l="l" t="t" r="r" b="b"/>
              <a:pathLst>
                <a:path w="29209" h="97789">
                  <a:moveTo>
                    <a:pt x="0" y="88582"/>
                  </a:moveTo>
                  <a:lnTo>
                    <a:pt x="0" y="79438"/>
                  </a:lnTo>
                  <a:lnTo>
                    <a:pt x="1524" y="74771"/>
                  </a:lnTo>
                  <a:lnTo>
                    <a:pt x="6096" y="70199"/>
                  </a:lnTo>
                  <a:lnTo>
                    <a:pt x="22860" y="70199"/>
                  </a:lnTo>
                  <a:lnTo>
                    <a:pt x="25908" y="73247"/>
                  </a:lnTo>
                  <a:lnTo>
                    <a:pt x="27432" y="76390"/>
                  </a:lnTo>
                  <a:lnTo>
                    <a:pt x="28956" y="79438"/>
                  </a:lnTo>
                  <a:lnTo>
                    <a:pt x="28956" y="88582"/>
                  </a:lnTo>
                  <a:lnTo>
                    <a:pt x="25908" y="94678"/>
                  </a:lnTo>
                  <a:lnTo>
                    <a:pt x="19812" y="97726"/>
                  </a:lnTo>
                  <a:lnTo>
                    <a:pt x="9144" y="97726"/>
                  </a:lnTo>
                  <a:lnTo>
                    <a:pt x="3048" y="94678"/>
                  </a:lnTo>
                  <a:lnTo>
                    <a:pt x="0" y="88582"/>
                  </a:lnTo>
                  <a:close/>
                </a:path>
                <a:path w="29209" h="97789">
                  <a:moveTo>
                    <a:pt x="0" y="18288"/>
                  </a:moveTo>
                  <a:lnTo>
                    <a:pt x="0" y="9144"/>
                  </a:lnTo>
                  <a:lnTo>
                    <a:pt x="3048" y="3048"/>
                  </a:lnTo>
                  <a:lnTo>
                    <a:pt x="9144" y="0"/>
                  </a:lnTo>
                  <a:lnTo>
                    <a:pt x="19812" y="0"/>
                  </a:lnTo>
                  <a:lnTo>
                    <a:pt x="25908" y="3048"/>
                  </a:lnTo>
                  <a:lnTo>
                    <a:pt x="28956" y="9144"/>
                  </a:lnTo>
                  <a:lnTo>
                    <a:pt x="28956" y="18288"/>
                  </a:lnTo>
                  <a:lnTo>
                    <a:pt x="27432" y="22860"/>
                  </a:lnTo>
                  <a:lnTo>
                    <a:pt x="25908" y="24384"/>
                  </a:lnTo>
                  <a:lnTo>
                    <a:pt x="22860" y="27527"/>
                  </a:lnTo>
                  <a:lnTo>
                    <a:pt x="18288" y="29051"/>
                  </a:lnTo>
                  <a:lnTo>
                    <a:pt x="9144" y="29051"/>
                  </a:lnTo>
                  <a:lnTo>
                    <a:pt x="6096" y="27527"/>
                  </a:lnTo>
                  <a:lnTo>
                    <a:pt x="3048" y="24384"/>
                  </a:lnTo>
                  <a:lnTo>
                    <a:pt x="1524" y="22860"/>
                  </a:lnTo>
                  <a:lnTo>
                    <a:pt x="0" y="18288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44" name="object 144"/>
          <p:cNvGrpSpPr/>
          <p:nvPr/>
        </p:nvGrpSpPr>
        <p:grpSpPr>
          <a:xfrm>
            <a:off x="0" y="5128260"/>
            <a:ext cx="10058400" cy="782320"/>
            <a:chOff x="0" y="5128260"/>
            <a:chExt cx="10058400" cy="782320"/>
          </a:xfrm>
        </p:grpSpPr>
        <p:pic>
          <p:nvPicPr>
            <p:cNvPr id="145" name="object 145"/>
            <p:cNvPicPr/>
            <p:nvPr/>
          </p:nvPicPr>
          <p:blipFill>
            <a:blip r:embed="rId94" cstate="print"/>
            <a:stretch>
              <a:fillRect/>
            </a:stretch>
          </p:blipFill>
          <p:spPr>
            <a:xfrm>
              <a:off x="0" y="5128260"/>
              <a:ext cx="10058399" cy="780287"/>
            </a:xfrm>
            <a:prstGeom prst="rect">
              <a:avLst/>
            </a:prstGeom>
          </p:spPr>
        </p:pic>
        <p:sp>
          <p:nvSpPr>
            <p:cNvPr id="146" name="object 146"/>
            <p:cNvSpPr/>
            <p:nvPr/>
          </p:nvSpPr>
          <p:spPr>
            <a:xfrm>
              <a:off x="0" y="5579364"/>
              <a:ext cx="10058400" cy="330835"/>
            </a:xfrm>
            <a:custGeom>
              <a:avLst/>
              <a:gdLst/>
              <a:ahLst/>
              <a:cxnLst/>
              <a:rect l="l" t="t" r="r" b="b"/>
              <a:pathLst>
                <a:path w="10058400" h="330835">
                  <a:moveTo>
                    <a:pt x="0" y="330707"/>
                  </a:moveTo>
                  <a:lnTo>
                    <a:pt x="0" y="0"/>
                  </a:lnTo>
                  <a:lnTo>
                    <a:pt x="10058400" y="0"/>
                  </a:lnTo>
                  <a:lnTo>
                    <a:pt x="10058400" y="330707"/>
                  </a:lnTo>
                  <a:lnTo>
                    <a:pt x="0" y="330707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485926" y="3249218"/>
            <a:ext cx="2158365" cy="2185670"/>
            <a:chOff x="7485926" y="3249218"/>
            <a:chExt cx="2158365" cy="218567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485926" y="3249218"/>
              <a:ext cx="2157908" cy="218532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671816" y="4315968"/>
              <a:ext cx="1883663" cy="8763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7499603" y="3256788"/>
              <a:ext cx="2117090" cy="2150745"/>
            </a:xfrm>
            <a:custGeom>
              <a:avLst/>
              <a:gdLst/>
              <a:ahLst/>
              <a:cxnLst/>
              <a:rect l="l" t="t" r="r" b="b"/>
              <a:pathLst>
                <a:path w="2117090" h="2150745">
                  <a:moveTo>
                    <a:pt x="0" y="2150363"/>
                  </a:moveTo>
                  <a:lnTo>
                    <a:pt x="0" y="0"/>
                  </a:lnTo>
                  <a:lnTo>
                    <a:pt x="2116836" y="0"/>
                  </a:lnTo>
                  <a:lnTo>
                    <a:pt x="2116836" y="2150363"/>
                  </a:lnTo>
                  <a:lnTo>
                    <a:pt x="0" y="2150363"/>
                  </a:lnTo>
                  <a:close/>
                </a:path>
              </a:pathLst>
            </a:custGeom>
            <a:solidFill>
              <a:srgbClr val="FD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826311" y="4437221"/>
              <a:ext cx="64007" cy="111442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7914132" y="4430268"/>
              <a:ext cx="24765" cy="119380"/>
            </a:xfrm>
            <a:custGeom>
              <a:avLst/>
              <a:gdLst/>
              <a:ahLst/>
              <a:cxnLst/>
              <a:rect l="l" t="t" r="r" b="b"/>
              <a:pathLst>
                <a:path w="24765" h="119379">
                  <a:moveTo>
                    <a:pt x="0" y="118872"/>
                  </a:moveTo>
                  <a:lnTo>
                    <a:pt x="0" y="0"/>
                  </a:lnTo>
                  <a:lnTo>
                    <a:pt x="24383" y="0"/>
                  </a:lnTo>
                  <a:lnTo>
                    <a:pt x="24383" y="118872"/>
                  </a:lnTo>
                  <a:lnTo>
                    <a:pt x="0" y="118872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997190" y="4431125"/>
              <a:ext cx="122015" cy="11753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139017" y="4431125"/>
              <a:ext cx="427196" cy="119157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8593836" y="4430268"/>
              <a:ext cx="24765" cy="119380"/>
            </a:xfrm>
            <a:custGeom>
              <a:avLst/>
              <a:gdLst/>
              <a:ahLst/>
              <a:cxnLst/>
              <a:rect l="l" t="t" r="r" b="b"/>
              <a:pathLst>
                <a:path w="24765" h="119379">
                  <a:moveTo>
                    <a:pt x="0" y="118872"/>
                  </a:moveTo>
                  <a:lnTo>
                    <a:pt x="0" y="0"/>
                  </a:lnTo>
                  <a:lnTo>
                    <a:pt x="24383" y="0"/>
                  </a:lnTo>
                  <a:lnTo>
                    <a:pt x="24383" y="118872"/>
                  </a:lnTo>
                  <a:lnTo>
                    <a:pt x="0" y="118872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671560" y="4431125"/>
              <a:ext cx="317277" cy="119157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011793" y="4431125"/>
              <a:ext cx="262413" cy="119157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294018" y="4461700"/>
              <a:ext cx="82391" cy="88582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853743" y="4667821"/>
              <a:ext cx="1495234" cy="157257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178736" y="4938045"/>
              <a:ext cx="224218" cy="88582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8424386" y="4907565"/>
              <a:ext cx="262413" cy="119062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706612" y="4907565"/>
              <a:ext cx="266985" cy="119062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8994933" y="5002244"/>
              <a:ext cx="27940" cy="26034"/>
            </a:xfrm>
            <a:custGeom>
              <a:avLst/>
              <a:gdLst/>
              <a:ahLst/>
              <a:cxnLst/>
              <a:rect l="l" t="t" r="r" b="b"/>
              <a:pathLst>
                <a:path w="27940" h="26035">
                  <a:moveTo>
                    <a:pt x="0" y="16763"/>
                  </a:moveTo>
                  <a:lnTo>
                    <a:pt x="0" y="12191"/>
                  </a:lnTo>
                  <a:lnTo>
                    <a:pt x="0" y="7619"/>
                  </a:lnTo>
                  <a:lnTo>
                    <a:pt x="1523" y="4571"/>
                  </a:lnTo>
                  <a:lnTo>
                    <a:pt x="6191" y="0"/>
                  </a:lnTo>
                  <a:lnTo>
                    <a:pt x="21431" y="0"/>
                  </a:lnTo>
                  <a:lnTo>
                    <a:pt x="22955" y="3047"/>
                  </a:lnTo>
                  <a:lnTo>
                    <a:pt x="26003" y="4571"/>
                  </a:lnTo>
                  <a:lnTo>
                    <a:pt x="27527" y="7619"/>
                  </a:lnTo>
                  <a:lnTo>
                    <a:pt x="27527" y="16763"/>
                  </a:lnTo>
                  <a:lnTo>
                    <a:pt x="26003" y="19811"/>
                  </a:lnTo>
                  <a:lnTo>
                    <a:pt x="22955" y="21335"/>
                  </a:lnTo>
                  <a:lnTo>
                    <a:pt x="21431" y="24383"/>
                  </a:lnTo>
                  <a:lnTo>
                    <a:pt x="18383" y="25907"/>
                  </a:lnTo>
                  <a:lnTo>
                    <a:pt x="9239" y="25907"/>
                  </a:lnTo>
                  <a:lnTo>
                    <a:pt x="6191" y="24383"/>
                  </a:lnTo>
                  <a:lnTo>
                    <a:pt x="1524" y="19811"/>
                  </a:lnTo>
                  <a:lnTo>
                    <a:pt x="0" y="16763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7499603" y="3256788"/>
              <a:ext cx="2117090" cy="50800"/>
            </a:xfrm>
            <a:custGeom>
              <a:avLst/>
              <a:gdLst/>
              <a:ahLst/>
              <a:cxnLst/>
              <a:rect l="l" t="t" r="r" b="b"/>
              <a:pathLst>
                <a:path w="2117090" h="50800">
                  <a:moveTo>
                    <a:pt x="0" y="50291"/>
                  </a:moveTo>
                  <a:lnTo>
                    <a:pt x="0" y="0"/>
                  </a:lnTo>
                  <a:lnTo>
                    <a:pt x="2116836" y="0"/>
                  </a:lnTo>
                  <a:lnTo>
                    <a:pt x="2116836" y="50291"/>
                  </a:lnTo>
                  <a:lnTo>
                    <a:pt x="0" y="50291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917180" y="3282696"/>
              <a:ext cx="1277112" cy="1482851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8415242" y="3678364"/>
              <a:ext cx="314325" cy="482600"/>
            </a:xfrm>
            <a:custGeom>
              <a:avLst/>
              <a:gdLst/>
              <a:ahLst/>
              <a:cxnLst/>
              <a:rect l="l" t="t" r="r" b="b"/>
              <a:pathLst>
                <a:path w="314325" h="482600">
                  <a:moveTo>
                    <a:pt x="77819" y="279706"/>
                  </a:moveTo>
                  <a:lnTo>
                    <a:pt x="77819" y="230600"/>
                  </a:lnTo>
                  <a:lnTo>
                    <a:pt x="78716" y="211849"/>
                  </a:lnTo>
                  <a:lnTo>
                    <a:pt x="78716" y="213043"/>
                  </a:lnTo>
                  <a:lnTo>
                    <a:pt x="80125" y="202770"/>
                  </a:lnTo>
                  <a:lnTo>
                    <a:pt x="115443" y="176148"/>
                  </a:lnTo>
                  <a:lnTo>
                    <a:pt x="164775" y="163901"/>
                  </a:lnTo>
                  <a:lnTo>
                    <a:pt x="178498" y="163353"/>
                  </a:lnTo>
                  <a:lnTo>
                    <a:pt x="190690" y="163810"/>
                  </a:lnTo>
                  <a:lnTo>
                    <a:pt x="192214" y="163867"/>
                  </a:lnTo>
                  <a:lnTo>
                    <a:pt x="195072" y="163974"/>
                  </a:lnTo>
                  <a:lnTo>
                    <a:pt x="209978" y="165962"/>
                  </a:lnTo>
                  <a:lnTo>
                    <a:pt x="210502" y="166032"/>
                  </a:lnTo>
                  <a:lnTo>
                    <a:pt x="224218" y="169671"/>
                  </a:lnTo>
                  <a:lnTo>
                    <a:pt x="261639" y="190881"/>
                  </a:lnTo>
                  <a:lnTo>
                    <a:pt x="288369" y="222463"/>
                  </a:lnTo>
                  <a:lnTo>
                    <a:pt x="305085" y="261080"/>
                  </a:lnTo>
                  <a:lnTo>
                    <a:pt x="313658" y="305751"/>
                  </a:lnTo>
                  <a:lnTo>
                    <a:pt x="314229" y="320611"/>
                  </a:lnTo>
                  <a:lnTo>
                    <a:pt x="313420" y="337527"/>
                  </a:lnTo>
                  <a:lnTo>
                    <a:pt x="303561" y="384810"/>
                  </a:lnTo>
                  <a:lnTo>
                    <a:pt x="282559" y="424926"/>
                  </a:lnTo>
                  <a:lnTo>
                    <a:pt x="250936" y="455771"/>
                  </a:lnTo>
                  <a:lnTo>
                    <a:pt x="236410" y="464593"/>
                  </a:lnTo>
                  <a:lnTo>
                    <a:pt x="236410" y="323659"/>
                  </a:lnTo>
                  <a:lnTo>
                    <a:pt x="236100" y="313420"/>
                  </a:lnTo>
                  <a:lnTo>
                    <a:pt x="235077" y="303466"/>
                  </a:lnTo>
                  <a:lnTo>
                    <a:pt x="233195" y="294084"/>
                  </a:lnTo>
                  <a:lnTo>
                    <a:pt x="230314" y="285559"/>
                  </a:lnTo>
                  <a:lnTo>
                    <a:pt x="227742" y="276646"/>
                  </a:lnTo>
                  <a:lnTo>
                    <a:pt x="204978" y="241649"/>
                  </a:lnTo>
                  <a:lnTo>
                    <a:pt x="167742" y="224971"/>
                  </a:lnTo>
                  <a:lnTo>
                    <a:pt x="158591" y="224408"/>
                  </a:lnTo>
                  <a:lnTo>
                    <a:pt x="147208" y="225257"/>
                  </a:lnTo>
                  <a:lnTo>
                    <a:pt x="136112" y="227695"/>
                  </a:lnTo>
                  <a:lnTo>
                    <a:pt x="125587" y="231561"/>
                  </a:lnTo>
                  <a:lnTo>
                    <a:pt x="115919" y="236696"/>
                  </a:lnTo>
                  <a:lnTo>
                    <a:pt x="107260" y="241970"/>
                  </a:lnTo>
                  <a:lnTo>
                    <a:pt x="107084" y="242077"/>
                  </a:lnTo>
                  <a:lnTo>
                    <a:pt x="98964" y="248888"/>
                  </a:lnTo>
                  <a:lnTo>
                    <a:pt x="91701" y="256841"/>
                  </a:lnTo>
                  <a:lnTo>
                    <a:pt x="85439" y="265652"/>
                  </a:lnTo>
                  <a:lnTo>
                    <a:pt x="80304" y="273994"/>
                  </a:lnTo>
                  <a:lnTo>
                    <a:pt x="77819" y="279706"/>
                  </a:lnTo>
                  <a:close/>
                </a:path>
                <a:path w="314325" h="482600">
                  <a:moveTo>
                    <a:pt x="0" y="297751"/>
                  </a:moveTo>
                  <a:lnTo>
                    <a:pt x="0" y="265652"/>
                  </a:lnTo>
                  <a:lnTo>
                    <a:pt x="857" y="238751"/>
                  </a:lnTo>
                  <a:lnTo>
                    <a:pt x="7715" y="187736"/>
                  </a:lnTo>
                  <a:lnTo>
                    <a:pt x="21455" y="140169"/>
                  </a:lnTo>
                  <a:lnTo>
                    <a:pt x="42672" y="98303"/>
                  </a:lnTo>
                  <a:lnTo>
                    <a:pt x="71238" y="61975"/>
                  </a:lnTo>
                  <a:lnTo>
                    <a:pt x="107084" y="32924"/>
                  </a:lnTo>
                  <a:lnTo>
                    <a:pt x="151364" y="12408"/>
                  </a:lnTo>
                  <a:lnTo>
                    <a:pt x="204978" y="1427"/>
                  </a:lnTo>
                  <a:lnTo>
                    <a:pt x="227742" y="337"/>
                  </a:lnTo>
                  <a:lnTo>
                    <a:pt x="230314" y="215"/>
                  </a:lnTo>
                  <a:lnTo>
                    <a:pt x="232552" y="110"/>
                  </a:lnTo>
                  <a:lnTo>
                    <a:pt x="244030" y="0"/>
                  </a:lnTo>
                  <a:lnTo>
                    <a:pt x="244030" y="64103"/>
                  </a:lnTo>
                  <a:lnTo>
                    <a:pt x="236410" y="64230"/>
                  </a:lnTo>
                  <a:lnTo>
                    <a:pt x="220884" y="64875"/>
                  </a:lnTo>
                  <a:lnTo>
                    <a:pt x="182665" y="71858"/>
                  </a:lnTo>
                  <a:lnTo>
                    <a:pt x="138981" y="92583"/>
                  </a:lnTo>
                  <a:lnTo>
                    <a:pt x="107989" y="124999"/>
                  </a:lnTo>
                  <a:lnTo>
                    <a:pt x="88487" y="166401"/>
                  </a:lnTo>
                  <a:lnTo>
                    <a:pt x="80125" y="202770"/>
                  </a:lnTo>
                  <a:lnTo>
                    <a:pt x="76787" y="206408"/>
                  </a:lnTo>
                  <a:lnTo>
                    <a:pt x="51244" y="251080"/>
                  </a:lnTo>
                  <a:lnTo>
                    <a:pt x="42672" y="293179"/>
                  </a:lnTo>
                  <a:lnTo>
                    <a:pt x="42672" y="427577"/>
                  </a:lnTo>
                  <a:lnTo>
                    <a:pt x="32956" y="414400"/>
                  </a:lnTo>
                  <a:lnTo>
                    <a:pt x="10667" y="369474"/>
                  </a:lnTo>
                  <a:lnTo>
                    <a:pt x="595" y="316673"/>
                  </a:lnTo>
                  <a:lnTo>
                    <a:pt x="0" y="297751"/>
                  </a:lnTo>
                  <a:close/>
                </a:path>
                <a:path w="314325" h="482600">
                  <a:moveTo>
                    <a:pt x="42672" y="427577"/>
                  </a:moveTo>
                  <a:lnTo>
                    <a:pt x="42672" y="293179"/>
                  </a:lnTo>
                  <a:lnTo>
                    <a:pt x="73152" y="302323"/>
                  </a:lnTo>
                  <a:lnTo>
                    <a:pt x="74000" y="292320"/>
                  </a:lnTo>
                  <a:lnTo>
                    <a:pt x="76438" y="282880"/>
                  </a:lnTo>
                  <a:lnTo>
                    <a:pt x="77819" y="279706"/>
                  </a:lnTo>
                  <a:lnTo>
                    <a:pt x="77819" y="305371"/>
                  </a:lnTo>
                  <a:lnTo>
                    <a:pt x="78343" y="318792"/>
                  </a:lnTo>
                  <a:lnTo>
                    <a:pt x="87630" y="365108"/>
                  </a:lnTo>
                  <a:lnTo>
                    <a:pt x="107989" y="397477"/>
                  </a:lnTo>
                  <a:lnTo>
                    <a:pt x="142779" y="418338"/>
                  </a:lnTo>
                  <a:lnTo>
                    <a:pt x="158591" y="419862"/>
                  </a:lnTo>
                  <a:lnTo>
                    <a:pt x="164775" y="419647"/>
                  </a:lnTo>
                  <a:lnTo>
                    <a:pt x="204025" y="404241"/>
                  </a:lnTo>
                  <a:lnTo>
                    <a:pt x="215074" y="392430"/>
                  </a:lnTo>
                  <a:lnTo>
                    <a:pt x="220241" y="386152"/>
                  </a:lnTo>
                  <a:lnTo>
                    <a:pt x="234505" y="343364"/>
                  </a:lnTo>
                  <a:lnTo>
                    <a:pt x="236410" y="323659"/>
                  </a:lnTo>
                  <a:lnTo>
                    <a:pt x="236410" y="464593"/>
                  </a:lnTo>
                  <a:lnTo>
                    <a:pt x="224790" y="469984"/>
                  </a:lnTo>
                  <a:lnTo>
                    <a:pt x="224599" y="470072"/>
                  </a:lnTo>
                  <a:lnTo>
                    <a:pt x="224409" y="470160"/>
                  </a:lnTo>
                  <a:lnTo>
                    <a:pt x="178498" y="481612"/>
                  </a:lnTo>
                  <a:lnTo>
                    <a:pt x="160115" y="482536"/>
                  </a:lnTo>
                  <a:lnTo>
                    <a:pt x="142779" y="481737"/>
                  </a:lnTo>
                  <a:lnTo>
                    <a:pt x="93059" y="468725"/>
                  </a:lnTo>
                  <a:lnTo>
                    <a:pt x="53531" y="440221"/>
                  </a:lnTo>
                  <a:lnTo>
                    <a:pt x="42672" y="427577"/>
                  </a:lnTo>
                  <a:close/>
                </a:path>
                <a:path w="314325" h="482600">
                  <a:moveTo>
                    <a:pt x="42672" y="293179"/>
                  </a:moveTo>
                  <a:lnTo>
                    <a:pt x="51244" y="251080"/>
                  </a:lnTo>
                  <a:lnTo>
                    <a:pt x="69163" y="216419"/>
                  </a:lnTo>
                  <a:lnTo>
                    <a:pt x="80125" y="202770"/>
                  </a:lnTo>
                  <a:lnTo>
                    <a:pt x="78716" y="213043"/>
                  </a:lnTo>
                  <a:lnTo>
                    <a:pt x="78716" y="211849"/>
                  </a:lnTo>
                  <a:lnTo>
                    <a:pt x="77819" y="230600"/>
                  </a:lnTo>
                  <a:lnTo>
                    <a:pt x="77819" y="279706"/>
                  </a:lnTo>
                  <a:lnTo>
                    <a:pt x="76438" y="282880"/>
                  </a:lnTo>
                  <a:lnTo>
                    <a:pt x="74000" y="292320"/>
                  </a:lnTo>
                  <a:lnTo>
                    <a:pt x="73152" y="302323"/>
                  </a:lnTo>
                  <a:lnTo>
                    <a:pt x="42672" y="293179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2" name="object 22"/>
          <p:cNvGrpSpPr/>
          <p:nvPr/>
        </p:nvGrpSpPr>
        <p:grpSpPr>
          <a:xfrm>
            <a:off x="5230405" y="3249218"/>
            <a:ext cx="2158365" cy="2185670"/>
            <a:chOff x="5230405" y="3249218"/>
            <a:chExt cx="2158365" cy="2185670"/>
          </a:xfrm>
        </p:grpSpPr>
        <p:pic>
          <p:nvPicPr>
            <p:cNvPr id="23" name="object 2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30405" y="3249218"/>
              <a:ext cx="2157908" cy="2185325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367528" y="4315968"/>
              <a:ext cx="1982724" cy="1114044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5244084" y="3256788"/>
              <a:ext cx="2117090" cy="2150745"/>
            </a:xfrm>
            <a:custGeom>
              <a:avLst/>
              <a:gdLst/>
              <a:ahLst/>
              <a:cxnLst/>
              <a:rect l="l" t="t" r="r" b="b"/>
              <a:pathLst>
                <a:path w="2117090" h="2150745">
                  <a:moveTo>
                    <a:pt x="0" y="2150363"/>
                  </a:moveTo>
                  <a:lnTo>
                    <a:pt x="0" y="0"/>
                  </a:lnTo>
                  <a:lnTo>
                    <a:pt x="2116835" y="0"/>
                  </a:lnTo>
                  <a:lnTo>
                    <a:pt x="2116835" y="2150363"/>
                  </a:lnTo>
                  <a:lnTo>
                    <a:pt x="0" y="2150363"/>
                  </a:lnTo>
                  <a:close/>
                </a:path>
              </a:pathLst>
            </a:custGeom>
            <a:solidFill>
              <a:srgbClr val="FD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527325" y="4437221"/>
              <a:ext cx="150717" cy="113061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705856" y="4430268"/>
              <a:ext cx="176688" cy="120015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946552" y="4429601"/>
              <a:ext cx="1206912" cy="157257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511736" y="4669345"/>
              <a:ext cx="1660016" cy="119062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5583460" y="4906041"/>
              <a:ext cx="1069562" cy="157257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6672072" y="4905755"/>
              <a:ext cx="24765" cy="119380"/>
            </a:xfrm>
            <a:custGeom>
              <a:avLst/>
              <a:gdLst/>
              <a:ahLst/>
              <a:cxnLst/>
              <a:rect l="l" t="t" r="r" b="b"/>
              <a:pathLst>
                <a:path w="24765" h="119379">
                  <a:moveTo>
                    <a:pt x="0" y="118872"/>
                  </a:moveTo>
                  <a:lnTo>
                    <a:pt x="0" y="0"/>
                  </a:lnTo>
                  <a:lnTo>
                    <a:pt x="24383" y="0"/>
                  </a:lnTo>
                  <a:lnTo>
                    <a:pt x="24383" y="118872"/>
                  </a:lnTo>
                  <a:lnTo>
                    <a:pt x="0" y="118872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6717125" y="4938045"/>
              <a:ext cx="157067" cy="88582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6903720" y="4905755"/>
              <a:ext cx="199358" cy="120872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5893212" y="5144167"/>
              <a:ext cx="90011" cy="119157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6007608" y="5176483"/>
              <a:ext cx="169354" cy="88365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6204382" y="5145696"/>
              <a:ext cx="574040" cy="121285"/>
            </a:xfrm>
            <a:custGeom>
              <a:avLst/>
              <a:gdLst/>
              <a:ahLst/>
              <a:cxnLst/>
              <a:rect l="l" t="t" r="r" b="b"/>
              <a:pathLst>
                <a:path w="574040" h="121285">
                  <a:moveTo>
                    <a:pt x="79349" y="52006"/>
                  </a:moveTo>
                  <a:lnTo>
                    <a:pt x="76301" y="44297"/>
                  </a:lnTo>
                  <a:lnTo>
                    <a:pt x="65633" y="33629"/>
                  </a:lnTo>
                  <a:lnTo>
                    <a:pt x="58013" y="32105"/>
                  </a:lnTo>
                  <a:lnTo>
                    <a:pt x="38201" y="32105"/>
                  </a:lnTo>
                  <a:lnTo>
                    <a:pt x="33629" y="35153"/>
                  </a:lnTo>
                  <a:lnTo>
                    <a:pt x="29057" y="36677"/>
                  </a:lnTo>
                  <a:lnTo>
                    <a:pt x="24384" y="39725"/>
                  </a:lnTo>
                  <a:lnTo>
                    <a:pt x="22860" y="44297"/>
                  </a:lnTo>
                  <a:lnTo>
                    <a:pt x="21336" y="44297"/>
                  </a:lnTo>
                  <a:lnTo>
                    <a:pt x="18288" y="33629"/>
                  </a:lnTo>
                  <a:lnTo>
                    <a:pt x="0" y="33629"/>
                  </a:lnTo>
                  <a:lnTo>
                    <a:pt x="0" y="117640"/>
                  </a:lnTo>
                  <a:lnTo>
                    <a:pt x="22860" y="117640"/>
                  </a:lnTo>
                  <a:lnTo>
                    <a:pt x="22860" y="68770"/>
                  </a:lnTo>
                  <a:lnTo>
                    <a:pt x="24384" y="61150"/>
                  </a:lnTo>
                  <a:lnTo>
                    <a:pt x="30581" y="52006"/>
                  </a:lnTo>
                  <a:lnTo>
                    <a:pt x="35153" y="50393"/>
                  </a:lnTo>
                  <a:lnTo>
                    <a:pt x="47345" y="50393"/>
                  </a:lnTo>
                  <a:lnTo>
                    <a:pt x="50393" y="52006"/>
                  </a:lnTo>
                  <a:lnTo>
                    <a:pt x="51917" y="55054"/>
                  </a:lnTo>
                  <a:lnTo>
                    <a:pt x="54965" y="58102"/>
                  </a:lnTo>
                  <a:lnTo>
                    <a:pt x="54965" y="117640"/>
                  </a:lnTo>
                  <a:lnTo>
                    <a:pt x="79349" y="117640"/>
                  </a:lnTo>
                  <a:lnTo>
                    <a:pt x="79349" y="52006"/>
                  </a:lnTo>
                  <a:close/>
                </a:path>
                <a:path w="574040" h="121285">
                  <a:moveTo>
                    <a:pt x="161747" y="36766"/>
                  </a:moveTo>
                  <a:lnTo>
                    <a:pt x="155765" y="34531"/>
                  </a:lnTo>
                  <a:lnTo>
                    <a:pt x="149364" y="32575"/>
                  </a:lnTo>
                  <a:lnTo>
                    <a:pt x="142671" y="31191"/>
                  </a:lnTo>
                  <a:lnTo>
                    <a:pt x="135839" y="30670"/>
                  </a:lnTo>
                  <a:lnTo>
                    <a:pt x="126123" y="31508"/>
                  </a:lnTo>
                  <a:lnTo>
                    <a:pt x="96215" y="56769"/>
                  </a:lnTo>
                  <a:lnTo>
                    <a:pt x="93167" y="76390"/>
                  </a:lnTo>
                  <a:lnTo>
                    <a:pt x="95707" y="95326"/>
                  </a:lnTo>
                  <a:lnTo>
                    <a:pt x="103263" y="108673"/>
                  </a:lnTo>
                  <a:lnTo>
                    <a:pt x="115658" y="116560"/>
                  </a:lnTo>
                  <a:lnTo>
                    <a:pt x="132791" y="119151"/>
                  </a:lnTo>
                  <a:lnTo>
                    <a:pt x="143459" y="119151"/>
                  </a:lnTo>
                  <a:lnTo>
                    <a:pt x="148031" y="117627"/>
                  </a:lnTo>
                  <a:lnTo>
                    <a:pt x="151079" y="117627"/>
                  </a:lnTo>
                  <a:lnTo>
                    <a:pt x="155651" y="116103"/>
                  </a:lnTo>
                  <a:lnTo>
                    <a:pt x="158699" y="113055"/>
                  </a:lnTo>
                  <a:lnTo>
                    <a:pt x="158699" y="93243"/>
                  </a:lnTo>
                  <a:lnTo>
                    <a:pt x="155651" y="96291"/>
                  </a:lnTo>
                  <a:lnTo>
                    <a:pt x="151079" y="97815"/>
                  </a:lnTo>
                  <a:lnTo>
                    <a:pt x="148031" y="99339"/>
                  </a:lnTo>
                  <a:lnTo>
                    <a:pt x="143459" y="100863"/>
                  </a:lnTo>
                  <a:lnTo>
                    <a:pt x="135839" y="100863"/>
                  </a:lnTo>
                  <a:lnTo>
                    <a:pt x="127838" y="99199"/>
                  </a:lnTo>
                  <a:lnTo>
                    <a:pt x="122123" y="94386"/>
                  </a:lnTo>
                  <a:lnTo>
                    <a:pt x="118694" y="86690"/>
                  </a:lnTo>
                  <a:lnTo>
                    <a:pt x="117551" y="76390"/>
                  </a:lnTo>
                  <a:lnTo>
                    <a:pt x="118694" y="64630"/>
                  </a:lnTo>
                  <a:lnTo>
                    <a:pt x="122123" y="56578"/>
                  </a:lnTo>
                  <a:lnTo>
                    <a:pt x="127838" y="51955"/>
                  </a:lnTo>
                  <a:lnTo>
                    <a:pt x="135839" y="50482"/>
                  </a:lnTo>
                  <a:lnTo>
                    <a:pt x="141935" y="50482"/>
                  </a:lnTo>
                  <a:lnTo>
                    <a:pt x="144983" y="52006"/>
                  </a:lnTo>
                  <a:lnTo>
                    <a:pt x="148031" y="52006"/>
                  </a:lnTo>
                  <a:lnTo>
                    <a:pt x="151079" y="53530"/>
                  </a:lnTo>
                  <a:lnTo>
                    <a:pt x="155651" y="55054"/>
                  </a:lnTo>
                  <a:lnTo>
                    <a:pt x="161747" y="36766"/>
                  </a:lnTo>
                  <a:close/>
                </a:path>
                <a:path w="574040" h="121285">
                  <a:moveTo>
                    <a:pt x="204508" y="33616"/>
                  </a:moveTo>
                  <a:lnTo>
                    <a:pt x="180124" y="33616"/>
                  </a:lnTo>
                  <a:lnTo>
                    <a:pt x="180124" y="117627"/>
                  </a:lnTo>
                  <a:lnTo>
                    <a:pt x="204508" y="117627"/>
                  </a:lnTo>
                  <a:lnTo>
                    <a:pt x="204508" y="33616"/>
                  </a:lnTo>
                  <a:close/>
                </a:path>
                <a:path w="574040" h="121285">
                  <a:moveTo>
                    <a:pt x="204508" y="3136"/>
                  </a:moveTo>
                  <a:lnTo>
                    <a:pt x="201460" y="0"/>
                  </a:lnTo>
                  <a:lnTo>
                    <a:pt x="183172" y="0"/>
                  </a:lnTo>
                  <a:lnTo>
                    <a:pt x="180124" y="3136"/>
                  </a:lnTo>
                  <a:lnTo>
                    <a:pt x="180124" y="18376"/>
                  </a:lnTo>
                  <a:lnTo>
                    <a:pt x="183172" y="22948"/>
                  </a:lnTo>
                  <a:lnTo>
                    <a:pt x="196888" y="22948"/>
                  </a:lnTo>
                  <a:lnTo>
                    <a:pt x="199936" y="21424"/>
                  </a:lnTo>
                  <a:lnTo>
                    <a:pt x="204508" y="16852"/>
                  </a:lnTo>
                  <a:lnTo>
                    <a:pt x="204508" y="3136"/>
                  </a:lnTo>
                  <a:close/>
                </a:path>
                <a:path w="574040" h="121285">
                  <a:moveTo>
                    <a:pt x="294513" y="70294"/>
                  </a:moveTo>
                  <a:lnTo>
                    <a:pt x="273177" y="34645"/>
                  </a:lnTo>
                  <a:lnTo>
                    <a:pt x="273177" y="59626"/>
                  </a:lnTo>
                  <a:lnTo>
                    <a:pt x="273177" y="65722"/>
                  </a:lnTo>
                  <a:lnTo>
                    <a:pt x="241096" y="65722"/>
                  </a:lnTo>
                  <a:lnTo>
                    <a:pt x="241096" y="59588"/>
                  </a:lnTo>
                  <a:lnTo>
                    <a:pt x="242608" y="55054"/>
                  </a:lnTo>
                  <a:lnTo>
                    <a:pt x="245656" y="52006"/>
                  </a:lnTo>
                  <a:lnTo>
                    <a:pt x="248704" y="48869"/>
                  </a:lnTo>
                  <a:lnTo>
                    <a:pt x="251752" y="47345"/>
                  </a:lnTo>
                  <a:lnTo>
                    <a:pt x="262509" y="47345"/>
                  </a:lnTo>
                  <a:lnTo>
                    <a:pt x="265557" y="48869"/>
                  </a:lnTo>
                  <a:lnTo>
                    <a:pt x="268605" y="52006"/>
                  </a:lnTo>
                  <a:lnTo>
                    <a:pt x="271653" y="55054"/>
                  </a:lnTo>
                  <a:lnTo>
                    <a:pt x="273177" y="59626"/>
                  </a:lnTo>
                  <a:lnTo>
                    <a:pt x="273177" y="34645"/>
                  </a:lnTo>
                  <a:lnTo>
                    <a:pt x="272605" y="34391"/>
                  </a:lnTo>
                  <a:lnTo>
                    <a:pt x="265010" y="32677"/>
                  </a:lnTo>
                  <a:lnTo>
                    <a:pt x="256413" y="32105"/>
                  </a:lnTo>
                  <a:lnTo>
                    <a:pt x="254889" y="32207"/>
                  </a:lnTo>
                  <a:lnTo>
                    <a:pt x="219176" y="57289"/>
                  </a:lnTo>
                  <a:lnTo>
                    <a:pt x="216700" y="76390"/>
                  </a:lnTo>
                  <a:lnTo>
                    <a:pt x="217297" y="86118"/>
                  </a:lnTo>
                  <a:lnTo>
                    <a:pt x="239560" y="116001"/>
                  </a:lnTo>
                  <a:lnTo>
                    <a:pt x="241096" y="116687"/>
                  </a:lnTo>
                  <a:lnTo>
                    <a:pt x="249694" y="118567"/>
                  </a:lnTo>
                  <a:lnTo>
                    <a:pt x="251752" y="118681"/>
                  </a:lnTo>
                  <a:lnTo>
                    <a:pt x="259461" y="119164"/>
                  </a:lnTo>
                  <a:lnTo>
                    <a:pt x="273177" y="119164"/>
                  </a:lnTo>
                  <a:lnTo>
                    <a:pt x="277749" y="117640"/>
                  </a:lnTo>
                  <a:lnTo>
                    <a:pt x="282321" y="117640"/>
                  </a:lnTo>
                  <a:lnTo>
                    <a:pt x="285369" y="116116"/>
                  </a:lnTo>
                  <a:lnTo>
                    <a:pt x="289941" y="113068"/>
                  </a:lnTo>
                  <a:lnTo>
                    <a:pt x="289941" y="96202"/>
                  </a:lnTo>
                  <a:lnTo>
                    <a:pt x="280797" y="99250"/>
                  </a:lnTo>
                  <a:lnTo>
                    <a:pt x="276225" y="100876"/>
                  </a:lnTo>
                  <a:lnTo>
                    <a:pt x="271653" y="102400"/>
                  </a:lnTo>
                  <a:lnTo>
                    <a:pt x="254889" y="102400"/>
                  </a:lnTo>
                  <a:lnTo>
                    <a:pt x="248704" y="100876"/>
                  </a:lnTo>
                  <a:lnTo>
                    <a:pt x="245656" y="96202"/>
                  </a:lnTo>
                  <a:lnTo>
                    <a:pt x="242608" y="93154"/>
                  </a:lnTo>
                  <a:lnTo>
                    <a:pt x="239560" y="88582"/>
                  </a:lnTo>
                  <a:lnTo>
                    <a:pt x="239560" y="80962"/>
                  </a:lnTo>
                  <a:lnTo>
                    <a:pt x="241096" y="80962"/>
                  </a:lnTo>
                  <a:lnTo>
                    <a:pt x="273177" y="80962"/>
                  </a:lnTo>
                  <a:lnTo>
                    <a:pt x="294513" y="80962"/>
                  </a:lnTo>
                  <a:lnTo>
                    <a:pt x="294513" y="70294"/>
                  </a:lnTo>
                  <a:close/>
                </a:path>
                <a:path w="574040" h="121285">
                  <a:moveTo>
                    <a:pt x="367766" y="32092"/>
                  </a:moveTo>
                  <a:lnTo>
                    <a:pt x="358622" y="32092"/>
                  </a:lnTo>
                  <a:lnTo>
                    <a:pt x="354050" y="32092"/>
                  </a:lnTo>
                  <a:lnTo>
                    <a:pt x="344906" y="35140"/>
                  </a:lnTo>
                  <a:lnTo>
                    <a:pt x="340334" y="38188"/>
                  </a:lnTo>
                  <a:lnTo>
                    <a:pt x="334137" y="47332"/>
                  </a:lnTo>
                  <a:lnTo>
                    <a:pt x="332613" y="47332"/>
                  </a:lnTo>
                  <a:lnTo>
                    <a:pt x="329565" y="33616"/>
                  </a:lnTo>
                  <a:lnTo>
                    <a:pt x="311277" y="33616"/>
                  </a:lnTo>
                  <a:lnTo>
                    <a:pt x="311277" y="117627"/>
                  </a:lnTo>
                  <a:lnTo>
                    <a:pt x="335661" y="117627"/>
                  </a:lnTo>
                  <a:lnTo>
                    <a:pt x="335661" y="67246"/>
                  </a:lnTo>
                  <a:lnTo>
                    <a:pt x="337185" y="62674"/>
                  </a:lnTo>
                  <a:lnTo>
                    <a:pt x="341858" y="59626"/>
                  </a:lnTo>
                  <a:lnTo>
                    <a:pt x="344906" y="55054"/>
                  </a:lnTo>
                  <a:lnTo>
                    <a:pt x="351002" y="53530"/>
                  </a:lnTo>
                  <a:lnTo>
                    <a:pt x="364718" y="53530"/>
                  </a:lnTo>
                  <a:lnTo>
                    <a:pt x="367766" y="32092"/>
                  </a:lnTo>
                  <a:close/>
                </a:path>
                <a:path w="574040" h="121285">
                  <a:moveTo>
                    <a:pt x="456247" y="52006"/>
                  </a:moveTo>
                  <a:lnTo>
                    <a:pt x="419582" y="30581"/>
                  </a:lnTo>
                  <a:lnTo>
                    <a:pt x="418058" y="30683"/>
                  </a:lnTo>
                  <a:lnTo>
                    <a:pt x="416534" y="30784"/>
                  </a:lnTo>
                  <a:lnTo>
                    <a:pt x="411581" y="31127"/>
                  </a:lnTo>
                  <a:lnTo>
                    <a:pt x="403580" y="32677"/>
                  </a:lnTo>
                  <a:lnTo>
                    <a:pt x="395579" y="35077"/>
                  </a:lnTo>
                  <a:lnTo>
                    <a:pt x="387578" y="38201"/>
                  </a:lnTo>
                  <a:lnTo>
                    <a:pt x="395198" y="55054"/>
                  </a:lnTo>
                  <a:lnTo>
                    <a:pt x="404342" y="50393"/>
                  </a:lnTo>
                  <a:lnTo>
                    <a:pt x="411581" y="48945"/>
                  </a:lnTo>
                  <a:lnTo>
                    <a:pt x="428815" y="48869"/>
                  </a:lnTo>
                  <a:lnTo>
                    <a:pt x="433387" y="53530"/>
                  </a:lnTo>
                  <a:lnTo>
                    <a:pt x="433387" y="65722"/>
                  </a:lnTo>
                  <a:lnTo>
                    <a:pt x="433387" y="79438"/>
                  </a:lnTo>
                  <a:lnTo>
                    <a:pt x="433387" y="90106"/>
                  </a:lnTo>
                  <a:lnTo>
                    <a:pt x="431863" y="94678"/>
                  </a:lnTo>
                  <a:lnTo>
                    <a:pt x="427291" y="97726"/>
                  </a:lnTo>
                  <a:lnTo>
                    <a:pt x="424243" y="100876"/>
                  </a:lnTo>
                  <a:lnTo>
                    <a:pt x="419582" y="102400"/>
                  </a:lnTo>
                  <a:lnTo>
                    <a:pt x="407390" y="102400"/>
                  </a:lnTo>
                  <a:lnTo>
                    <a:pt x="404342" y="99250"/>
                  </a:lnTo>
                  <a:lnTo>
                    <a:pt x="404342" y="88582"/>
                  </a:lnTo>
                  <a:lnTo>
                    <a:pt x="405866" y="85534"/>
                  </a:lnTo>
                  <a:lnTo>
                    <a:pt x="408914" y="82486"/>
                  </a:lnTo>
                  <a:lnTo>
                    <a:pt x="411962" y="80962"/>
                  </a:lnTo>
                  <a:lnTo>
                    <a:pt x="416534" y="79438"/>
                  </a:lnTo>
                  <a:lnTo>
                    <a:pt x="433387" y="79438"/>
                  </a:lnTo>
                  <a:lnTo>
                    <a:pt x="433387" y="65722"/>
                  </a:lnTo>
                  <a:lnTo>
                    <a:pt x="394487" y="70218"/>
                  </a:lnTo>
                  <a:lnTo>
                    <a:pt x="389102" y="73342"/>
                  </a:lnTo>
                  <a:lnTo>
                    <a:pt x="383006" y="76390"/>
                  </a:lnTo>
                  <a:lnTo>
                    <a:pt x="379958" y="84010"/>
                  </a:lnTo>
                  <a:lnTo>
                    <a:pt x="379958" y="100876"/>
                  </a:lnTo>
                  <a:lnTo>
                    <a:pt x="383006" y="108496"/>
                  </a:lnTo>
                  <a:lnTo>
                    <a:pt x="392150" y="117640"/>
                  </a:lnTo>
                  <a:lnTo>
                    <a:pt x="398246" y="119164"/>
                  </a:lnTo>
                  <a:lnTo>
                    <a:pt x="404342" y="119164"/>
                  </a:lnTo>
                  <a:lnTo>
                    <a:pt x="418058" y="119164"/>
                  </a:lnTo>
                  <a:lnTo>
                    <a:pt x="422630" y="116116"/>
                  </a:lnTo>
                  <a:lnTo>
                    <a:pt x="427291" y="114592"/>
                  </a:lnTo>
                  <a:lnTo>
                    <a:pt x="433387" y="108496"/>
                  </a:lnTo>
                  <a:lnTo>
                    <a:pt x="434911" y="106972"/>
                  </a:lnTo>
                  <a:lnTo>
                    <a:pt x="439483" y="117640"/>
                  </a:lnTo>
                  <a:lnTo>
                    <a:pt x="456247" y="117640"/>
                  </a:lnTo>
                  <a:lnTo>
                    <a:pt x="456247" y="52006"/>
                  </a:lnTo>
                  <a:close/>
                </a:path>
                <a:path w="574040" h="121285">
                  <a:moveTo>
                    <a:pt x="535597" y="88582"/>
                  </a:moveTo>
                  <a:lnTo>
                    <a:pt x="529501" y="76390"/>
                  </a:lnTo>
                  <a:lnTo>
                    <a:pt x="526453" y="73342"/>
                  </a:lnTo>
                  <a:lnTo>
                    <a:pt x="523405" y="71818"/>
                  </a:lnTo>
                  <a:lnTo>
                    <a:pt x="518833" y="68770"/>
                  </a:lnTo>
                  <a:lnTo>
                    <a:pt x="511213" y="65722"/>
                  </a:lnTo>
                  <a:lnTo>
                    <a:pt x="503491" y="62674"/>
                  </a:lnTo>
                  <a:lnTo>
                    <a:pt x="498919" y="61150"/>
                  </a:lnTo>
                  <a:lnTo>
                    <a:pt x="497395" y="59626"/>
                  </a:lnTo>
                  <a:lnTo>
                    <a:pt x="494347" y="58102"/>
                  </a:lnTo>
                  <a:lnTo>
                    <a:pt x="494347" y="50393"/>
                  </a:lnTo>
                  <a:lnTo>
                    <a:pt x="497395" y="48869"/>
                  </a:lnTo>
                  <a:lnTo>
                    <a:pt x="511530" y="48971"/>
                  </a:lnTo>
                  <a:lnTo>
                    <a:pt x="515785" y="50393"/>
                  </a:lnTo>
                  <a:lnTo>
                    <a:pt x="518833" y="52006"/>
                  </a:lnTo>
                  <a:lnTo>
                    <a:pt x="523405" y="53530"/>
                  </a:lnTo>
                  <a:lnTo>
                    <a:pt x="526453" y="55054"/>
                  </a:lnTo>
                  <a:lnTo>
                    <a:pt x="534073" y="38201"/>
                  </a:lnTo>
                  <a:lnTo>
                    <a:pt x="526948" y="35318"/>
                  </a:lnTo>
                  <a:lnTo>
                    <a:pt x="507555" y="32258"/>
                  </a:lnTo>
                  <a:lnTo>
                    <a:pt x="503491" y="32105"/>
                  </a:lnTo>
                  <a:lnTo>
                    <a:pt x="492823" y="32105"/>
                  </a:lnTo>
                  <a:lnTo>
                    <a:pt x="485203" y="33629"/>
                  </a:lnTo>
                  <a:lnTo>
                    <a:pt x="479107" y="38201"/>
                  </a:lnTo>
                  <a:lnTo>
                    <a:pt x="473011" y="41249"/>
                  </a:lnTo>
                  <a:lnTo>
                    <a:pt x="469963" y="47345"/>
                  </a:lnTo>
                  <a:lnTo>
                    <a:pt x="469963" y="59626"/>
                  </a:lnTo>
                  <a:lnTo>
                    <a:pt x="476059" y="71818"/>
                  </a:lnTo>
                  <a:lnTo>
                    <a:pt x="479107" y="74866"/>
                  </a:lnTo>
                  <a:lnTo>
                    <a:pt x="482155" y="76390"/>
                  </a:lnTo>
                  <a:lnTo>
                    <a:pt x="486727" y="79438"/>
                  </a:lnTo>
                  <a:lnTo>
                    <a:pt x="494347" y="82486"/>
                  </a:lnTo>
                  <a:lnTo>
                    <a:pt x="498919" y="84010"/>
                  </a:lnTo>
                  <a:lnTo>
                    <a:pt x="508063" y="88582"/>
                  </a:lnTo>
                  <a:lnTo>
                    <a:pt x="509689" y="90106"/>
                  </a:lnTo>
                  <a:lnTo>
                    <a:pt x="512737" y="93154"/>
                  </a:lnTo>
                  <a:lnTo>
                    <a:pt x="512737" y="100876"/>
                  </a:lnTo>
                  <a:lnTo>
                    <a:pt x="508063" y="102400"/>
                  </a:lnTo>
                  <a:lnTo>
                    <a:pt x="491299" y="102400"/>
                  </a:lnTo>
                  <a:lnTo>
                    <a:pt x="485203" y="100876"/>
                  </a:lnTo>
                  <a:lnTo>
                    <a:pt x="480631" y="99250"/>
                  </a:lnTo>
                  <a:lnTo>
                    <a:pt x="474535" y="97726"/>
                  </a:lnTo>
                  <a:lnTo>
                    <a:pt x="469963" y="96202"/>
                  </a:lnTo>
                  <a:lnTo>
                    <a:pt x="469963" y="114592"/>
                  </a:lnTo>
                  <a:lnTo>
                    <a:pt x="483679" y="119164"/>
                  </a:lnTo>
                  <a:lnTo>
                    <a:pt x="498919" y="119164"/>
                  </a:lnTo>
                  <a:lnTo>
                    <a:pt x="507555" y="118846"/>
                  </a:lnTo>
                  <a:lnTo>
                    <a:pt x="508063" y="118783"/>
                  </a:lnTo>
                  <a:lnTo>
                    <a:pt x="512737" y="118135"/>
                  </a:lnTo>
                  <a:lnTo>
                    <a:pt x="515010" y="117830"/>
                  </a:lnTo>
                  <a:lnTo>
                    <a:pt x="521309" y="115938"/>
                  </a:lnTo>
                  <a:lnTo>
                    <a:pt x="526453" y="113068"/>
                  </a:lnTo>
                  <a:lnTo>
                    <a:pt x="532549" y="108496"/>
                  </a:lnTo>
                  <a:lnTo>
                    <a:pt x="535597" y="102400"/>
                  </a:lnTo>
                  <a:lnTo>
                    <a:pt x="535597" y="88582"/>
                  </a:lnTo>
                  <a:close/>
                </a:path>
                <a:path w="574040" h="121285">
                  <a:moveTo>
                    <a:pt x="573798" y="102400"/>
                  </a:moveTo>
                  <a:lnTo>
                    <a:pt x="572274" y="99352"/>
                  </a:lnTo>
                  <a:lnTo>
                    <a:pt x="569226" y="97828"/>
                  </a:lnTo>
                  <a:lnTo>
                    <a:pt x="567702" y="94780"/>
                  </a:lnTo>
                  <a:lnTo>
                    <a:pt x="552462" y="94780"/>
                  </a:lnTo>
                  <a:lnTo>
                    <a:pt x="547789" y="99352"/>
                  </a:lnTo>
                  <a:lnTo>
                    <a:pt x="546265" y="102400"/>
                  </a:lnTo>
                  <a:lnTo>
                    <a:pt x="546265" y="106972"/>
                  </a:lnTo>
                  <a:lnTo>
                    <a:pt x="546265" y="111544"/>
                  </a:lnTo>
                  <a:lnTo>
                    <a:pt x="547789" y="114592"/>
                  </a:lnTo>
                  <a:lnTo>
                    <a:pt x="552462" y="119164"/>
                  </a:lnTo>
                  <a:lnTo>
                    <a:pt x="555510" y="120688"/>
                  </a:lnTo>
                  <a:lnTo>
                    <a:pt x="564654" y="120688"/>
                  </a:lnTo>
                  <a:lnTo>
                    <a:pt x="567702" y="119164"/>
                  </a:lnTo>
                  <a:lnTo>
                    <a:pt x="569226" y="116116"/>
                  </a:lnTo>
                  <a:lnTo>
                    <a:pt x="572274" y="114592"/>
                  </a:lnTo>
                  <a:lnTo>
                    <a:pt x="573798" y="111544"/>
                  </a:lnTo>
                  <a:lnTo>
                    <a:pt x="573798" y="102400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5244084" y="3256788"/>
              <a:ext cx="2117090" cy="50800"/>
            </a:xfrm>
            <a:custGeom>
              <a:avLst/>
              <a:gdLst/>
              <a:ahLst/>
              <a:cxnLst/>
              <a:rect l="l" t="t" r="r" b="b"/>
              <a:pathLst>
                <a:path w="2117090" h="50800">
                  <a:moveTo>
                    <a:pt x="0" y="50291"/>
                  </a:moveTo>
                  <a:lnTo>
                    <a:pt x="0" y="0"/>
                  </a:lnTo>
                  <a:lnTo>
                    <a:pt x="2116835" y="0"/>
                  </a:lnTo>
                  <a:lnTo>
                    <a:pt x="2116835" y="50291"/>
                  </a:lnTo>
                  <a:lnTo>
                    <a:pt x="0" y="50291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8" name="object 38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5670804" y="3282696"/>
              <a:ext cx="1277112" cy="1482851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6166294" y="3681412"/>
              <a:ext cx="309880" cy="480059"/>
            </a:xfrm>
            <a:custGeom>
              <a:avLst/>
              <a:gdLst/>
              <a:ahLst/>
              <a:cxnLst/>
              <a:rect l="l" t="t" r="r" b="b"/>
              <a:pathLst>
                <a:path w="309879" h="480060">
                  <a:moveTo>
                    <a:pt x="0" y="345090"/>
                  </a:moveTo>
                  <a:lnTo>
                    <a:pt x="76295" y="345090"/>
                  </a:lnTo>
                  <a:lnTo>
                    <a:pt x="78652" y="356226"/>
                  </a:lnTo>
                  <a:lnTo>
                    <a:pt x="81438" y="366664"/>
                  </a:lnTo>
                  <a:lnTo>
                    <a:pt x="108227" y="404312"/>
                  </a:lnTo>
                  <a:lnTo>
                    <a:pt x="154114" y="416814"/>
                  </a:lnTo>
                  <a:lnTo>
                    <a:pt x="163877" y="416504"/>
                  </a:lnTo>
                  <a:lnTo>
                    <a:pt x="201751" y="401955"/>
                  </a:lnTo>
                  <a:lnTo>
                    <a:pt x="223908" y="367679"/>
                  </a:lnTo>
                  <a:lnTo>
                    <a:pt x="231647" y="330048"/>
                  </a:lnTo>
                  <a:lnTo>
                    <a:pt x="231933" y="319087"/>
                  </a:lnTo>
                  <a:lnTo>
                    <a:pt x="231409" y="309062"/>
                  </a:lnTo>
                  <a:lnTo>
                    <a:pt x="219360" y="265283"/>
                  </a:lnTo>
                  <a:lnTo>
                    <a:pt x="190787" y="235862"/>
                  </a:lnTo>
                  <a:lnTo>
                    <a:pt x="146494" y="224504"/>
                  </a:lnTo>
                  <a:lnTo>
                    <a:pt x="133597" y="225075"/>
                  </a:lnTo>
                  <a:lnTo>
                    <a:pt x="96869" y="237601"/>
                  </a:lnTo>
                  <a:lnTo>
                    <a:pt x="76295" y="253460"/>
                  </a:lnTo>
                  <a:lnTo>
                    <a:pt x="13715" y="238220"/>
                  </a:lnTo>
                  <a:lnTo>
                    <a:pt x="39719" y="0"/>
                  </a:lnTo>
                  <a:lnTo>
                    <a:pt x="294512" y="0"/>
                  </a:lnTo>
                  <a:lnTo>
                    <a:pt x="294512" y="65627"/>
                  </a:lnTo>
                  <a:lnTo>
                    <a:pt x="105251" y="65627"/>
                  </a:lnTo>
                  <a:lnTo>
                    <a:pt x="91535" y="181737"/>
                  </a:lnTo>
                  <a:lnTo>
                    <a:pt x="132643" y="166568"/>
                  </a:lnTo>
                  <a:lnTo>
                    <a:pt x="167830" y="163353"/>
                  </a:lnTo>
                  <a:lnTo>
                    <a:pt x="183561" y="163950"/>
                  </a:lnTo>
                  <a:lnTo>
                    <a:pt x="227361" y="174117"/>
                  </a:lnTo>
                  <a:lnTo>
                    <a:pt x="261866" y="196405"/>
                  </a:lnTo>
                  <a:lnTo>
                    <a:pt x="288369" y="228838"/>
                  </a:lnTo>
                  <a:lnTo>
                    <a:pt x="304609" y="270447"/>
                  </a:lnTo>
                  <a:lnTo>
                    <a:pt x="309752" y="322230"/>
                  </a:lnTo>
                  <a:lnTo>
                    <a:pt x="309181" y="337972"/>
                  </a:lnTo>
                  <a:lnTo>
                    <a:pt x="300608" y="383286"/>
                  </a:lnTo>
                  <a:lnTo>
                    <a:pt x="280383" y="421902"/>
                  </a:lnTo>
                  <a:lnTo>
                    <a:pt x="250031" y="452723"/>
                  </a:lnTo>
                  <a:lnTo>
                    <a:pt x="208161" y="473018"/>
                  </a:lnTo>
                  <a:lnTo>
                    <a:pt x="154114" y="479488"/>
                  </a:lnTo>
                  <a:lnTo>
                    <a:pt x="140145" y="478940"/>
                  </a:lnTo>
                  <a:lnTo>
                    <a:pt x="97631" y="471868"/>
                  </a:lnTo>
                  <a:lnTo>
                    <a:pt x="60340" y="453558"/>
                  </a:lnTo>
                  <a:lnTo>
                    <a:pt x="30301" y="426196"/>
                  </a:lnTo>
                  <a:lnTo>
                    <a:pt x="9215" y="389962"/>
                  </a:lnTo>
                  <a:lnTo>
                    <a:pt x="1738" y="360798"/>
                  </a:lnTo>
                  <a:lnTo>
                    <a:pt x="0" y="345090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0" name="object 40"/>
          <p:cNvGrpSpPr/>
          <p:nvPr/>
        </p:nvGrpSpPr>
        <p:grpSpPr>
          <a:xfrm>
            <a:off x="7485926" y="975410"/>
            <a:ext cx="2158365" cy="2185670"/>
            <a:chOff x="7485926" y="975410"/>
            <a:chExt cx="2158365" cy="2185670"/>
          </a:xfrm>
        </p:grpSpPr>
        <p:pic>
          <p:nvPicPr>
            <p:cNvPr id="41" name="object 4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485926" y="975410"/>
              <a:ext cx="2157908" cy="2185325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7623048" y="2043683"/>
              <a:ext cx="1982723" cy="874775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7499603" y="984503"/>
              <a:ext cx="2117090" cy="2150745"/>
            </a:xfrm>
            <a:custGeom>
              <a:avLst/>
              <a:gdLst/>
              <a:ahLst/>
              <a:cxnLst/>
              <a:rect l="l" t="t" r="r" b="b"/>
              <a:pathLst>
                <a:path w="2117090" h="2150745">
                  <a:moveTo>
                    <a:pt x="0" y="2150363"/>
                  </a:moveTo>
                  <a:lnTo>
                    <a:pt x="0" y="0"/>
                  </a:lnTo>
                  <a:lnTo>
                    <a:pt x="2116836" y="0"/>
                  </a:lnTo>
                  <a:lnTo>
                    <a:pt x="2116836" y="2150363"/>
                  </a:lnTo>
                  <a:lnTo>
                    <a:pt x="0" y="2150363"/>
                  </a:lnTo>
                  <a:close/>
                </a:path>
              </a:pathLst>
            </a:custGeom>
            <a:solidFill>
              <a:srgbClr val="FD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4" name="object 44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7902606" y="2151411"/>
              <a:ext cx="1394459" cy="120681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7774400" y="2388107"/>
              <a:ext cx="1644681" cy="122110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8152828" y="2627852"/>
              <a:ext cx="26034" cy="119380"/>
            </a:xfrm>
            <a:custGeom>
              <a:avLst/>
              <a:gdLst/>
              <a:ahLst/>
              <a:cxnLst/>
              <a:rect l="l" t="t" r="r" b="b"/>
              <a:pathLst>
                <a:path w="26034" h="119380">
                  <a:moveTo>
                    <a:pt x="0" y="18288"/>
                  </a:moveTo>
                  <a:lnTo>
                    <a:pt x="0" y="3048"/>
                  </a:lnTo>
                  <a:lnTo>
                    <a:pt x="4572" y="0"/>
                  </a:lnTo>
                  <a:lnTo>
                    <a:pt x="21431" y="0"/>
                  </a:lnTo>
                  <a:lnTo>
                    <a:pt x="26003" y="3048"/>
                  </a:lnTo>
                  <a:lnTo>
                    <a:pt x="26003" y="15240"/>
                  </a:lnTo>
                  <a:lnTo>
                    <a:pt x="24479" y="18288"/>
                  </a:lnTo>
                  <a:lnTo>
                    <a:pt x="22955" y="19812"/>
                  </a:lnTo>
                  <a:lnTo>
                    <a:pt x="19812" y="21336"/>
                  </a:lnTo>
                  <a:lnTo>
                    <a:pt x="16764" y="22955"/>
                  </a:lnTo>
                  <a:lnTo>
                    <a:pt x="4572" y="22955"/>
                  </a:lnTo>
                  <a:lnTo>
                    <a:pt x="0" y="18288"/>
                  </a:lnTo>
                  <a:close/>
                </a:path>
                <a:path w="26034" h="119380">
                  <a:moveTo>
                    <a:pt x="1524" y="119062"/>
                  </a:moveTo>
                  <a:lnTo>
                    <a:pt x="1524" y="33623"/>
                  </a:lnTo>
                  <a:lnTo>
                    <a:pt x="24479" y="33623"/>
                  </a:lnTo>
                  <a:lnTo>
                    <a:pt x="24479" y="119062"/>
                  </a:lnTo>
                  <a:lnTo>
                    <a:pt x="1524" y="119062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7" name="object 47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8203120" y="2643092"/>
              <a:ext cx="332612" cy="105346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8558593" y="2627852"/>
              <a:ext cx="103727" cy="120586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8682132" y="2659856"/>
              <a:ext cx="174021" cy="88487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8877490" y="2659994"/>
              <a:ext cx="76295" cy="88444"/>
            </a:xfrm>
            <a:prstGeom prst="rect">
              <a:avLst/>
            </a:prstGeom>
          </p:spPr>
        </p:pic>
        <p:sp>
          <p:nvSpPr>
            <p:cNvPr id="51" name="object 51"/>
            <p:cNvSpPr/>
            <p:nvPr/>
          </p:nvSpPr>
          <p:spPr>
            <a:xfrm>
              <a:off x="8973312" y="2627375"/>
              <a:ext cx="72390" cy="121285"/>
            </a:xfrm>
            <a:custGeom>
              <a:avLst/>
              <a:gdLst/>
              <a:ahLst/>
              <a:cxnLst/>
              <a:rect l="l" t="t" r="r" b="b"/>
              <a:pathLst>
                <a:path w="72390" h="121285">
                  <a:moveTo>
                    <a:pt x="24371" y="0"/>
                  </a:moveTo>
                  <a:lnTo>
                    <a:pt x="0" y="0"/>
                  </a:lnTo>
                  <a:lnTo>
                    <a:pt x="0" y="118884"/>
                  </a:lnTo>
                  <a:lnTo>
                    <a:pt x="24371" y="118884"/>
                  </a:lnTo>
                  <a:lnTo>
                    <a:pt x="24371" y="0"/>
                  </a:lnTo>
                  <a:close/>
                </a:path>
                <a:path w="72390" h="121285">
                  <a:moveTo>
                    <a:pt x="72097" y="101257"/>
                  </a:moveTo>
                  <a:lnTo>
                    <a:pt x="67525" y="96685"/>
                  </a:lnTo>
                  <a:lnTo>
                    <a:pt x="62953" y="95161"/>
                  </a:lnTo>
                  <a:lnTo>
                    <a:pt x="55333" y="95161"/>
                  </a:lnTo>
                  <a:lnTo>
                    <a:pt x="49136" y="98209"/>
                  </a:lnTo>
                  <a:lnTo>
                    <a:pt x="46088" y="104305"/>
                  </a:lnTo>
                  <a:lnTo>
                    <a:pt x="46088" y="107353"/>
                  </a:lnTo>
                  <a:lnTo>
                    <a:pt x="46088" y="111925"/>
                  </a:lnTo>
                  <a:lnTo>
                    <a:pt x="49136" y="118021"/>
                  </a:lnTo>
                  <a:lnTo>
                    <a:pt x="55333" y="121069"/>
                  </a:lnTo>
                  <a:lnTo>
                    <a:pt x="62953" y="121069"/>
                  </a:lnTo>
                  <a:lnTo>
                    <a:pt x="67525" y="119545"/>
                  </a:lnTo>
                  <a:lnTo>
                    <a:pt x="72097" y="114973"/>
                  </a:lnTo>
                  <a:lnTo>
                    <a:pt x="72097" y="101257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7499603" y="984503"/>
              <a:ext cx="2117090" cy="41275"/>
            </a:xfrm>
            <a:custGeom>
              <a:avLst/>
              <a:gdLst/>
              <a:ahLst/>
              <a:cxnLst/>
              <a:rect l="l" t="t" r="r" b="b"/>
              <a:pathLst>
                <a:path w="2117090" h="41275">
                  <a:moveTo>
                    <a:pt x="0" y="41147"/>
                  </a:moveTo>
                  <a:lnTo>
                    <a:pt x="0" y="0"/>
                  </a:lnTo>
                  <a:lnTo>
                    <a:pt x="2116836" y="0"/>
                  </a:lnTo>
                  <a:lnTo>
                    <a:pt x="2116836" y="41147"/>
                  </a:lnTo>
                  <a:lnTo>
                    <a:pt x="0" y="41147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3" name="object 53"/>
          <p:cNvGrpSpPr/>
          <p:nvPr/>
        </p:nvGrpSpPr>
        <p:grpSpPr>
          <a:xfrm>
            <a:off x="750569" y="1699450"/>
            <a:ext cx="649605" cy="280035"/>
            <a:chOff x="750569" y="1699450"/>
            <a:chExt cx="649605" cy="280035"/>
          </a:xfrm>
        </p:grpSpPr>
        <p:sp>
          <p:nvSpPr>
            <p:cNvPr id="54" name="object 54"/>
            <p:cNvSpPr/>
            <p:nvPr/>
          </p:nvSpPr>
          <p:spPr>
            <a:xfrm>
              <a:off x="750570" y="1699450"/>
              <a:ext cx="201930" cy="276860"/>
            </a:xfrm>
            <a:custGeom>
              <a:avLst/>
              <a:gdLst/>
              <a:ahLst/>
              <a:cxnLst/>
              <a:rect l="l" t="t" r="r" b="b"/>
              <a:pathLst>
                <a:path w="201930" h="276860">
                  <a:moveTo>
                    <a:pt x="201930" y="224510"/>
                  </a:moveTo>
                  <a:lnTo>
                    <a:pt x="63500" y="224510"/>
                  </a:lnTo>
                  <a:lnTo>
                    <a:pt x="63500" y="0"/>
                  </a:lnTo>
                  <a:lnTo>
                    <a:pt x="0" y="0"/>
                  </a:lnTo>
                  <a:lnTo>
                    <a:pt x="0" y="276428"/>
                  </a:lnTo>
                  <a:lnTo>
                    <a:pt x="63500" y="276428"/>
                  </a:lnTo>
                  <a:lnTo>
                    <a:pt x="201930" y="276428"/>
                  </a:lnTo>
                  <a:lnTo>
                    <a:pt x="201930" y="224510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5" name="object 55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969739" y="1760505"/>
              <a:ext cx="201358" cy="218408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1209294" y="1760505"/>
              <a:ext cx="190690" cy="218408"/>
            </a:xfrm>
            <a:prstGeom prst="rect">
              <a:avLst/>
            </a:prstGeom>
          </p:spPr>
        </p:pic>
      </p:grpSp>
      <p:grpSp>
        <p:nvGrpSpPr>
          <p:cNvPr id="57" name="object 57"/>
          <p:cNvGrpSpPr/>
          <p:nvPr/>
        </p:nvGrpSpPr>
        <p:grpSpPr>
          <a:xfrm>
            <a:off x="1548003" y="1760505"/>
            <a:ext cx="1573530" cy="218440"/>
            <a:chOff x="1548003" y="1760505"/>
            <a:chExt cx="1573530" cy="218440"/>
          </a:xfrm>
        </p:grpSpPr>
        <p:pic>
          <p:nvPicPr>
            <p:cNvPr id="58" name="object 58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1548003" y="1760505"/>
              <a:ext cx="131159" cy="215360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1706594" y="1760666"/>
              <a:ext cx="201453" cy="218248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1943099" y="1763553"/>
              <a:ext cx="189166" cy="212312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2156745" y="1760505"/>
              <a:ext cx="231838" cy="218408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2432875" y="1760505"/>
              <a:ext cx="216693" cy="215360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2687669" y="1760505"/>
              <a:ext cx="433292" cy="218408"/>
            </a:xfrm>
            <a:prstGeom prst="rect">
              <a:avLst/>
            </a:prstGeom>
          </p:spPr>
        </p:pic>
      </p:grpSp>
      <p:sp>
        <p:nvSpPr>
          <p:cNvPr id="64" name="object 64"/>
          <p:cNvSpPr/>
          <p:nvPr/>
        </p:nvSpPr>
        <p:spPr>
          <a:xfrm>
            <a:off x="3268980" y="1760505"/>
            <a:ext cx="358775" cy="215900"/>
          </a:xfrm>
          <a:custGeom>
            <a:avLst/>
            <a:gdLst/>
            <a:ahLst/>
            <a:cxnLst/>
            <a:rect l="l" t="t" r="r" b="b"/>
            <a:pathLst>
              <a:path w="358775" h="215900">
                <a:moveTo>
                  <a:pt x="0" y="215360"/>
                </a:moveTo>
                <a:lnTo>
                  <a:pt x="0" y="3048"/>
                </a:lnTo>
                <a:lnTo>
                  <a:pt x="59531" y="3048"/>
                </a:lnTo>
                <a:lnTo>
                  <a:pt x="59531" y="27527"/>
                </a:lnTo>
                <a:lnTo>
                  <a:pt x="65555" y="21193"/>
                </a:lnTo>
                <a:lnTo>
                  <a:pt x="105632" y="1345"/>
                </a:lnTo>
                <a:lnTo>
                  <a:pt x="125063" y="0"/>
                </a:lnTo>
                <a:lnTo>
                  <a:pt x="136262" y="572"/>
                </a:lnTo>
                <a:lnTo>
                  <a:pt x="174902" y="13477"/>
                </a:lnTo>
                <a:lnTo>
                  <a:pt x="195262" y="33623"/>
                </a:lnTo>
                <a:lnTo>
                  <a:pt x="202407" y="26169"/>
                </a:lnTo>
                <a:lnTo>
                  <a:pt x="237910" y="5183"/>
                </a:lnTo>
                <a:lnTo>
                  <a:pt x="271557" y="0"/>
                </a:lnTo>
                <a:lnTo>
                  <a:pt x="290122" y="1443"/>
                </a:lnTo>
                <a:lnTo>
                  <a:pt x="334136" y="22955"/>
                </a:lnTo>
                <a:lnTo>
                  <a:pt x="357068" y="71470"/>
                </a:lnTo>
                <a:lnTo>
                  <a:pt x="358520" y="93154"/>
                </a:lnTo>
                <a:lnTo>
                  <a:pt x="358520" y="215360"/>
                </a:lnTo>
                <a:lnTo>
                  <a:pt x="297465" y="215360"/>
                </a:lnTo>
                <a:lnTo>
                  <a:pt x="297465" y="102298"/>
                </a:lnTo>
                <a:lnTo>
                  <a:pt x="296656" y="90582"/>
                </a:lnTo>
                <a:lnTo>
                  <a:pt x="273843" y="56149"/>
                </a:lnTo>
                <a:lnTo>
                  <a:pt x="256317" y="53435"/>
                </a:lnTo>
                <a:lnTo>
                  <a:pt x="246362" y="54307"/>
                </a:lnTo>
                <a:lnTo>
                  <a:pt x="212407" y="84403"/>
                </a:lnTo>
                <a:lnTo>
                  <a:pt x="208978" y="108489"/>
                </a:lnTo>
                <a:lnTo>
                  <a:pt x="208978" y="215360"/>
                </a:lnTo>
                <a:lnTo>
                  <a:pt x="148018" y="215360"/>
                </a:lnTo>
                <a:lnTo>
                  <a:pt x="148018" y="102298"/>
                </a:lnTo>
                <a:lnTo>
                  <a:pt x="125435" y="56569"/>
                </a:lnTo>
                <a:lnTo>
                  <a:pt x="108299" y="53435"/>
                </a:lnTo>
                <a:lnTo>
                  <a:pt x="98345" y="54307"/>
                </a:lnTo>
                <a:lnTo>
                  <a:pt x="64484" y="84403"/>
                </a:lnTo>
                <a:lnTo>
                  <a:pt x="61055" y="108489"/>
                </a:lnTo>
                <a:lnTo>
                  <a:pt x="61055" y="215360"/>
                </a:lnTo>
                <a:lnTo>
                  <a:pt x="0" y="215360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5" name="object 65"/>
          <p:cNvGrpSpPr/>
          <p:nvPr/>
        </p:nvGrpSpPr>
        <p:grpSpPr>
          <a:xfrm>
            <a:off x="3673316" y="1679638"/>
            <a:ext cx="422909" cy="299720"/>
            <a:chOff x="3673316" y="1679638"/>
            <a:chExt cx="422909" cy="299720"/>
          </a:xfrm>
        </p:grpSpPr>
        <p:sp>
          <p:nvSpPr>
            <p:cNvPr id="66" name="object 66"/>
            <p:cNvSpPr/>
            <p:nvPr/>
          </p:nvSpPr>
          <p:spPr>
            <a:xfrm>
              <a:off x="3673316" y="1679638"/>
              <a:ext cx="201930" cy="299720"/>
            </a:xfrm>
            <a:custGeom>
              <a:avLst/>
              <a:gdLst/>
              <a:ahLst/>
              <a:cxnLst/>
              <a:rect l="l" t="t" r="r" b="b"/>
              <a:pathLst>
                <a:path w="201929" h="299719">
                  <a:moveTo>
                    <a:pt x="7620" y="106870"/>
                  </a:moveTo>
                  <a:lnTo>
                    <a:pt x="48768" y="87058"/>
                  </a:lnTo>
                  <a:lnTo>
                    <a:pt x="86567" y="81178"/>
                  </a:lnTo>
                  <a:lnTo>
                    <a:pt x="91535" y="81055"/>
                  </a:lnTo>
                  <a:lnTo>
                    <a:pt x="94583" y="80980"/>
                  </a:lnTo>
                  <a:lnTo>
                    <a:pt x="99155" y="80867"/>
                  </a:lnTo>
                  <a:lnTo>
                    <a:pt x="119348" y="82108"/>
                  </a:lnTo>
                  <a:lnTo>
                    <a:pt x="120681" y="82190"/>
                  </a:lnTo>
                  <a:lnTo>
                    <a:pt x="160488" y="93806"/>
                  </a:lnTo>
                  <a:lnTo>
                    <a:pt x="194691" y="133207"/>
                  </a:lnTo>
                  <a:lnTo>
                    <a:pt x="201358" y="174021"/>
                  </a:lnTo>
                  <a:lnTo>
                    <a:pt x="201358" y="296227"/>
                  </a:lnTo>
                  <a:lnTo>
                    <a:pt x="143351" y="296227"/>
                  </a:lnTo>
                  <a:lnTo>
                    <a:pt x="143351" y="268700"/>
                  </a:lnTo>
                  <a:lnTo>
                    <a:pt x="140303" y="272715"/>
                  </a:lnTo>
                  <a:lnTo>
                    <a:pt x="140303" y="170973"/>
                  </a:lnTo>
                  <a:lnTo>
                    <a:pt x="139469" y="161496"/>
                  </a:lnTo>
                  <a:lnTo>
                    <a:pt x="112109" y="132218"/>
                  </a:lnTo>
                  <a:lnTo>
                    <a:pt x="91535" y="129730"/>
                  </a:lnTo>
                  <a:lnTo>
                    <a:pt x="86890" y="129879"/>
                  </a:lnTo>
                  <a:lnTo>
                    <a:pt x="86567" y="129890"/>
                  </a:lnTo>
                  <a:lnTo>
                    <a:pt x="43053" y="141434"/>
                  </a:lnTo>
                  <a:lnTo>
                    <a:pt x="30480" y="149637"/>
                  </a:lnTo>
                  <a:lnTo>
                    <a:pt x="7620" y="106870"/>
                  </a:lnTo>
                  <a:close/>
                </a:path>
                <a:path w="201929" h="299719">
                  <a:moveTo>
                    <a:pt x="0" y="235172"/>
                  </a:moveTo>
                  <a:lnTo>
                    <a:pt x="12858" y="197573"/>
                  </a:lnTo>
                  <a:lnTo>
                    <a:pt x="50303" y="175367"/>
                  </a:lnTo>
                  <a:lnTo>
                    <a:pt x="91535" y="170973"/>
                  </a:lnTo>
                  <a:lnTo>
                    <a:pt x="140303" y="170973"/>
                  </a:lnTo>
                  <a:lnTo>
                    <a:pt x="140303" y="207645"/>
                  </a:lnTo>
                  <a:lnTo>
                    <a:pt x="97631" y="207645"/>
                  </a:lnTo>
                  <a:lnTo>
                    <a:pt x="82638" y="208981"/>
                  </a:lnTo>
                  <a:lnTo>
                    <a:pt x="81336" y="209097"/>
                  </a:lnTo>
                  <a:lnTo>
                    <a:pt x="69353" y="213550"/>
                  </a:lnTo>
                  <a:lnTo>
                    <a:pt x="61961" y="221146"/>
                  </a:lnTo>
                  <a:lnTo>
                    <a:pt x="59436" y="232029"/>
                  </a:lnTo>
                  <a:lnTo>
                    <a:pt x="59436" y="297489"/>
                  </a:lnTo>
                  <a:lnTo>
                    <a:pt x="56209" y="296989"/>
                  </a:lnTo>
                  <a:lnTo>
                    <a:pt x="20574" y="280939"/>
                  </a:lnTo>
                  <a:lnTo>
                    <a:pt x="571" y="244030"/>
                  </a:lnTo>
                  <a:lnTo>
                    <a:pt x="0" y="235172"/>
                  </a:lnTo>
                  <a:close/>
                </a:path>
                <a:path w="201929" h="299719">
                  <a:moveTo>
                    <a:pt x="59436" y="297489"/>
                  </a:moveTo>
                  <a:lnTo>
                    <a:pt x="59436" y="239744"/>
                  </a:lnTo>
                  <a:lnTo>
                    <a:pt x="62484" y="245840"/>
                  </a:lnTo>
                  <a:lnTo>
                    <a:pt x="68580" y="250412"/>
                  </a:lnTo>
                  <a:lnTo>
                    <a:pt x="73754" y="253531"/>
                  </a:lnTo>
                  <a:lnTo>
                    <a:pt x="79902" y="255936"/>
                  </a:lnTo>
                  <a:lnTo>
                    <a:pt x="86567" y="257413"/>
                  </a:lnTo>
                  <a:lnTo>
                    <a:pt x="86890" y="257484"/>
                  </a:lnTo>
                  <a:lnTo>
                    <a:pt x="94583" y="258032"/>
                  </a:lnTo>
                  <a:lnTo>
                    <a:pt x="101346" y="257552"/>
                  </a:lnTo>
                  <a:lnTo>
                    <a:pt x="102393" y="257463"/>
                  </a:lnTo>
                  <a:lnTo>
                    <a:pt x="136802" y="235584"/>
                  </a:lnTo>
                  <a:lnTo>
                    <a:pt x="140303" y="228981"/>
                  </a:lnTo>
                  <a:lnTo>
                    <a:pt x="140303" y="272715"/>
                  </a:lnTo>
                  <a:lnTo>
                    <a:pt x="133350" y="281876"/>
                  </a:lnTo>
                  <a:lnTo>
                    <a:pt x="119348" y="291453"/>
                  </a:lnTo>
                  <a:lnTo>
                    <a:pt x="101346" y="297297"/>
                  </a:lnTo>
                  <a:lnTo>
                    <a:pt x="79902" y="299225"/>
                  </a:lnTo>
                  <a:lnTo>
                    <a:pt x="79343" y="299275"/>
                  </a:lnTo>
                  <a:lnTo>
                    <a:pt x="69353" y="298802"/>
                  </a:lnTo>
                  <a:lnTo>
                    <a:pt x="67262" y="298704"/>
                  </a:lnTo>
                  <a:lnTo>
                    <a:pt x="59436" y="297489"/>
                  </a:lnTo>
                  <a:close/>
                </a:path>
                <a:path w="201929" h="299719">
                  <a:moveTo>
                    <a:pt x="70104" y="56483"/>
                  </a:moveTo>
                  <a:lnTo>
                    <a:pt x="123539" y="0"/>
                  </a:lnTo>
                  <a:lnTo>
                    <a:pt x="189166" y="0"/>
                  </a:lnTo>
                  <a:lnTo>
                    <a:pt x="117443" y="56483"/>
                  </a:lnTo>
                  <a:lnTo>
                    <a:pt x="70104" y="56483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7" name="object 67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3905154" y="1760505"/>
              <a:ext cx="190690" cy="218408"/>
            </a:xfrm>
            <a:prstGeom prst="rect">
              <a:avLst/>
            </a:prstGeom>
          </p:spPr>
        </p:pic>
      </p:grpSp>
      <p:pic>
        <p:nvPicPr>
          <p:cNvPr id="68" name="object 68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730186" y="2137695"/>
            <a:ext cx="462248" cy="218313"/>
          </a:xfrm>
          <a:prstGeom prst="rect">
            <a:avLst/>
          </a:prstGeom>
        </p:spPr>
      </p:pic>
      <p:sp>
        <p:nvSpPr>
          <p:cNvPr id="69" name="object 69"/>
          <p:cNvSpPr/>
          <p:nvPr/>
        </p:nvSpPr>
        <p:spPr>
          <a:xfrm>
            <a:off x="1238250" y="2137695"/>
            <a:ext cx="358775" cy="215265"/>
          </a:xfrm>
          <a:custGeom>
            <a:avLst/>
            <a:gdLst/>
            <a:ahLst/>
            <a:cxnLst/>
            <a:rect l="l" t="t" r="r" b="b"/>
            <a:pathLst>
              <a:path w="358775" h="215264">
                <a:moveTo>
                  <a:pt x="0" y="215265"/>
                </a:moveTo>
                <a:lnTo>
                  <a:pt x="0" y="3048"/>
                </a:lnTo>
                <a:lnTo>
                  <a:pt x="58007" y="3048"/>
                </a:lnTo>
                <a:lnTo>
                  <a:pt x="58007" y="27527"/>
                </a:lnTo>
                <a:lnTo>
                  <a:pt x="64246" y="21161"/>
                </a:lnTo>
                <a:lnTo>
                  <a:pt x="105441" y="2095"/>
                </a:lnTo>
                <a:lnTo>
                  <a:pt x="125063" y="0"/>
                </a:lnTo>
                <a:lnTo>
                  <a:pt x="136024" y="571"/>
                </a:lnTo>
                <a:lnTo>
                  <a:pt x="173616" y="14050"/>
                </a:lnTo>
                <a:lnTo>
                  <a:pt x="195262" y="35147"/>
                </a:lnTo>
                <a:lnTo>
                  <a:pt x="201550" y="27400"/>
                </a:lnTo>
                <a:lnTo>
                  <a:pt x="237696" y="5143"/>
                </a:lnTo>
                <a:lnTo>
                  <a:pt x="271557" y="0"/>
                </a:lnTo>
                <a:lnTo>
                  <a:pt x="290122" y="1452"/>
                </a:lnTo>
                <a:lnTo>
                  <a:pt x="334136" y="24383"/>
                </a:lnTo>
                <a:lnTo>
                  <a:pt x="356854" y="72309"/>
                </a:lnTo>
                <a:lnTo>
                  <a:pt x="358520" y="94678"/>
                </a:lnTo>
                <a:lnTo>
                  <a:pt x="358520" y="215265"/>
                </a:lnTo>
                <a:lnTo>
                  <a:pt x="295941" y="215265"/>
                </a:lnTo>
                <a:lnTo>
                  <a:pt x="295941" y="103822"/>
                </a:lnTo>
                <a:lnTo>
                  <a:pt x="295346" y="92068"/>
                </a:lnTo>
                <a:lnTo>
                  <a:pt x="273081" y="56673"/>
                </a:lnTo>
                <a:lnTo>
                  <a:pt x="256317" y="53435"/>
                </a:lnTo>
                <a:lnTo>
                  <a:pt x="245695" y="54292"/>
                </a:lnTo>
                <a:lnTo>
                  <a:pt x="212216" y="84379"/>
                </a:lnTo>
                <a:lnTo>
                  <a:pt x="208978" y="108394"/>
                </a:lnTo>
                <a:lnTo>
                  <a:pt x="208978" y="215265"/>
                </a:lnTo>
                <a:lnTo>
                  <a:pt x="148018" y="215265"/>
                </a:lnTo>
                <a:lnTo>
                  <a:pt x="148018" y="103822"/>
                </a:lnTo>
                <a:lnTo>
                  <a:pt x="137683" y="66020"/>
                </a:lnTo>
                <a:lnTo>
                  <a:pt x="106775" y="53435"/>
                </a:lnTo>
                <a:lnTo>
                  <a:pt x="97035" y="54292"/>
                </a:lnTo>
                <a:lnTo>
                  <a:pt x="64293" y="84379"/>
                </a:lnTo>
                <a:lnTo>
                  <a:pt x="61055" y="108394"/>
                </a:lnTo>
                <a:lnTo>
                  <a:pt x="61055" y="215265"/>
                </a:lnTo>
                <a:lnTo>
                  <a:pt x="0" y="215265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0" name="object 70"/>
          <p:cNvPicPr/>
          <p:nvPr/>
        </p:nvPicPr>
        <p:blipFill>
          <a:blip r:embed="rId42" cstate="print"/>
          <a:stretch>
            <a:fillRect/>
          </a:stretch>
        </p:blipFill>
        <p:spPr>
          <a:xfrm>
            <a:off x="1647158" y="2140743"/>
            <a:ext cx="215074" cy="215264"/>
          </a:xfrm>
          <a:prstGeom prst="rect">
            <a:avLst/>
          </a:prstGeom>
        </p:spPr>
      </p:pic>
      <p:grpSp>
        <p:nvGrpSpPr>
          <p:cNvPr id="71" name="object 71"/>
          <p:cNvGrpSpPr/>
          <p:nvPr/>
        </p:nvGrpSpPr>
        <p:grpSpPr>
          <a:xfrm>
            <a:off x="1918715" y="2137695"/>
            <a:ext cx="695960" cy="218440"/>
            <a:chOff x="1918715" y="2137695"/>
            <a:chExt cx="695960" cy="218440"/>
          </a:xfrm>
        </p:grpSpPr>
        <p:pic>
          <p:nvPicPr>
            <p:cNvPr id="72" name="object 72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1918715" y="2137695"/>
              <a:ext cx="216598" cy="215264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2173509" y="2137695"/>
              <a:ext cx="222789" cy="218313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2422207" y="2137695"/>
              <a:ext cx="192214" cy="218312"/>
            </a:xfrm>
            <a:prstGeom prst="rect">
              <a:avLst/>
            </a:prstGeom>
          </p:spPr>
        </p:pic>
      </p:grpSp>
      <p:grpSp>
        <p:nvGrpSpPr>
          <p:cNvPr id="75" name="object 75"/>
          <p:cNvGrpSpPr/>
          <p:nvPr/>
        </p:nvGrpSpPr>
        <p:grpSpPr>
          <a:xfrm>
            <a:off x="2747200" y="2061305"/>
            <a:ext cx="494665" cy="295275"/>
            <a:chOff x="2747200" y="2061305"/>
            <a:chExt cx="494665" cy="295275"/>
          </a:xfrm>
        </p:grpSpPr>
        <p:sp>
          <p:nvSpPr>
            <p:cNvPr id="76" name="object 76"/>
            <p:cNvSpPr/>
            <p:nvPr/>
          </p:nvSpPr>
          <p:spPr>
            <a:xfrm>
              <a:off x="2747200" y="2061305"/>
              <a:ext cx="232410" cy="295275"/>
            </a:xfrm>
            <a:custGeom>
              <a:avLst/>
              <a:gdLst/>
              <a:ahLst/>
              <a:cxnLst/>
              <a:rect l="l" t="t" r="r" b="b"/>
              <a:pathLst>
                <a:path w="232410" h="295275">
                  <a:moveTo>
                    <a:pt x="0" y="186308"/>
                  </a:moveTo>
                  <a:lnTo>
                    <a:pt x="7715" y="141223"/>
                  </a:lnTo>
                  <a:lnTo>
                    <a:pt x="30479" y="106346"/>
                  </a:lnTo>
                  <a:lnTo>
                    <a:pt x="64689" y="84105"/>
                  </a:lnTo>
                  <a:lnTo>
                    <a:pt x="77819" y="79925"/>
                  </a:lnTo>
                  <a:lnTo>
                    <a:pt x="78152" y="79819"/>
                  </a:lnTo>
                  <a:lnTo>
                    <a:pt x="92187" y="77247"/>
                  </a:lnTo>
                  <a:lnTo>
                    <a:pt x="105679" y="76454"/>
                  </a:lnTo>
                  <a:lnTo>
                    <a:pt x="106775" y="76390"/>
                  </a:lnTo>
                  <a:lnTo>
                    <a:pt x="125340" y="78082"/>
                  </a:lnTo>
                  <a:lnTo>
                    <a:pt x="142065" y="83069"/>
                  </a:lnTo>
                  <a:lnTo>
                    <a:pt x="156790" y="91218"/>
                  </a:lnTo>
                  <a:lnTo>
                    <a:pt x="169354" y="102393"/>
                  </a:lnTo>
                  <a:lnTo>
                    <a:pt x="169354" y="0"/>
                  </a:lnTo>
                  <a:lnTo>
                    <a:pt x="231838" y="0"/>
                  </a:lnTo>
                  <a:lnTo>
                    <a:pt x="231838" y="291655"/>
                  </a:lnTo>
                  <a:lnTo>
                    <a:pt x="172402" y="291655"/>
                  </a:lnTo>
                  <a:lnTo>
                    <a:pt x="172402" y="267271"/>
                  </a:lnTo>
                  <a:lnTo>
                    <a:pt x="170878" y="268721"/>
                  </a:lnTo>
                  <a:lnTo>
                    <a:pt x="170878" y="186308"/>
                  </a:lnTo>
                  <a:lnTo>
                    <a:pt x="169997" y="173424"/>
                  </a:lnTo>
                  <a:lnTo>
                    <a:pt x="147272" y="136421"/>
                  </a:lnTo>
                  <a:lnTo>
                    <a:pt x="117443" y="126777"/>
                  </a:lnTo>
                  <a:lnTo>
                    <a:pt x="106775" y="127792"/>
                  </a:lnTo>
                  <a:lnTo>
                    <a:pt x="105679" y="127896"/>
                  </a:lnTo>
                  <a:lnTo>
                    <a:pt x="70882" y="152193"/>
                  </a:lnTo>
                  <a:lnTo>
                    <a:pt x="62483" y="186308"/>
                  </a:lnTo>
                  <a:lnTo>
                    <a:pt x="62483" y="286754"/>
                  </a:lnTo>
                  <a:lnTo>
                    <a:pt x="51816" y="282511"/>
                  </a:lnTo>
                  <a:lnTo>
                    <a:pt x="21383" y="254825"/>
                  </a:lnTo>
                  <a:lnTo>
                    <a:pt x="3428" y="216872"/>
                  </a:lnTo>
                  <a:lnTo>
                    <a:pt x="857" y="202032"/>
                  </a:lnTo>
                  <a:lnTo>
                    <a:pt x="0" y="186308"/>
                  </a:lnTo>
                  <a:close/>
                </a:path>
                <a:path w="232410" h="295275">
                  <a:moveTo>
                    <a:pt x="62483" y="286754"/>
                  </a:moveTo>
                  <a:lnTo>
                    <a:pt x="62483" y="186308"/>
                  </a:lnTo>
                  <a:lnTo>
                    <a:pt x="63366" y="198603"/>
                  </a:lnTo>
                  <a:lnTo>
                    <a:pt x="66115" y="210014"/>
                  </a:lnTo>
                  <a:lnTo>
                    <a:pt x="95345" y="240696"/>
                  </a:lnTo>
                  <a:lnTo>
                    <a:pt x="117443" y="244316"/>
                  </a:lnTo>
                  <a:lnTo>
                    <a:pt x="127102" y="243534"/>
                  </a:lnTo>
                  <a:lnTo>
                    <a:pt x="128327" y="243435"/>
                  </a:lnTo>
                  <a:lnTo>
                    <a:pt x="162520" y="220264"/>
                  </a:lnTo>
                  <a:lnTo>
                    <a:pt x="170878" y="186308"/>
                  </a:lnTo>
                  <a:lnTo>
                    <a:pt x="170878" y="268721"/>
                  </a:lnTo>
                  <a:lnTo>
                    <a:pt x="159790" y="279273"/>
                  </a:lnTo>
                  <a:lnTo>
                    <a:pt x="144732" y="287845"/>
                  </a:lnTo>
                  <a:lnTo>
                    <a:pt x="127102" y="292989"/>
                  </a:lnTo>
                  <a:lnTo>
                    <a:pt x="106775" y="294703"/>
                  </a:lnTo>
                  <a:lnTo>
                    <a:pt x="92187" y="293870"/>
                  </a:lnTo>
                  <a:lnTo>
                    <a:pt x="78152" y="291465"/>
                  </a:lnTo>
                  <a:lnTo>
                    <a:pt x="64689" y="287631"/>
                  </a:lnTo>
                  <a:lnTo>
                    <a:pt x="62483" y="286754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7" name="object 77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3017234" y="2137769"/>
              <a:ext cx="224313" cy="218239"/>
            </a:xfrm>
            <a:prstGeom prst="rect">
              <a:avLst/>
            </a:prstGeom>
          </p:spPr>
        </p:pic>
      </p:grpSp>
      <p:grpSp>
        <p:nvGrpSpPr>
          <p:cNvPr id="78" name="object 78"/>
          <p:cNvGrpSpPr/>
          <p:nvPr/>
        </p:nvGrpSpPr>
        <p:grpSpPr>
          <a:xfrm>
            <a:off x="3372707" y="2137695"/>
            <a:ext cx="612140" cy="218440"/>
            <a:chOff x="3372707" y="2137695"/>
            <a:chExt cx="612140" cy="218440"/>
          </a:xfrm>
        </p:grpSpPr>
        <p:pic>
          <p:nvPicPr>
            <p:cNvPr id="79" name="object 79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3372707" y="2137695"/>
              <a:ext cx="192214" cy="218312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3590925" y="2137695"/>
              <a:ext cx="222694" cy="218313"/>
            </a:xfrm>
            <a:prstGeom prst="rect">
              <a:avLst/>
            </a:prstGeom>
          </p:spPr>
        </p:pic>
        <p:pic>
          <p:nvPicPr>
            <p:cNvPr id="81" name="object 81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3851814" y="2137695"/>
              <a:ext cx="132683" cy="215264"/>
            </a:xfrm>
            <a:prstGeom prst="rect">
              <a:avLst/>
            </a:prstGeom>
          </p:spPr>
        </p:pic>
      </p:grpSp>
      <p:grpSp>
        <p:nvGrpSpPr>
          <p:cNvPr id="82" name="object 82"/>
          <p:cNvGrpSpPr/>
          <p:nvPr/>
        </p:nvGrpSpPr>
        <p:grpSpPr>
          <a:xfrm>
            <a:off x="745426" y="2438495"/>
            <a:ext cx="865505" cy="296545"/>
            <a:chOff x="745426" y="2438495"/>
            <a:chExt cx="865505" cy="296545"/>
          </a:xfrm>
        </p:grpSpPr>
        <p:pic>
          <p:nvPicPr>
            <p:cNvPr id="83" name="object 83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745426" y="2516409"/>
              <a:ext cx="132778" cy="215264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902589" y="2516409"/>
              <a:ext cx="222789" cy="218313"/>
            </a:xfrm>
            <a:prstGeom prst="rect">
              <a:avLst/>
            </a:prstGeom>
          </p:spPr>
        </p:pic>
        <p:pic>
          <p:nvPicPr>
            <p:cNvPr id="85" name="object 85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1148238" y="2516409"/>
              <a:ext cx="213550" cy="218312"/>
            </a:xfrm>
            <a:prstGeom prst="rect">
              <a:avLst/>
            </a:prstGeom>
          </p:spPr>
        </p:pic>
        <p:sp>
          <p:nvSpPr>
            <p:cNvPr id="86" name="object 86"/>
            <p:cNvSpPr/>
            <p:nvPr/>
          </p:nvSpPr>
          <p:spPr>
            <a:xfrm>
              <a:off x="1393888" y="2438495"/>
              <a:ext cx="217170" cy="293370"/>
            </a:xfrm>
            <a:custGeom>
              <a:avLst/>
              <a:gdLst/>
              <a:ahLst/>
              <a:cxnLst/>
              <a:rect l="l" t="t" r="r" b="b"/>
              <a:pathLst>
                <a:path w="217169" h="293369">
                  <a:moveTo>
                    <a:pt x="0" y="293179"/>
                  </a:moveTo>
                  <a:lnTo>
                    <a:pt x="0" y="0"/>
                  </a:lnTo>
                  <a:lnTo>
                    <a:pt x="60960" y="0"/>
                  </a:lnTo>
                  <a:lnTo>
                    <a:pt x="60960" y="102298"/>
                  </a:lnTo>
                  <a:lnTo>
                    <a:pt x="67253" y="96869"/>
                  </a:lnTo>
                  <a:lnTo>
                    <a:pt x="108489" y="79247"/>
                  </a:lnTo>
                  <a:lnTo>
                    <a:pt x="128111" y="77914"/>
                  </a:lnTo>
                  <a:lnTo>
                    <a:pt x="146740" y="79343"/>
                  </a:lnTo>
                  <a:lnTo>
                    <a:pt x="192214" y="100774"/>
                  </a:lnTo>
                  <a:lnTo>
                    <a:pt x="215145" y="149503"/>
                  </a:lnTo>
                  <a:lnTo>
                    <a:pt x="216598" y="170973"/>
                  </a:lnTo>
                  <a:lnTo>
                    <a:pt x="216598" y="293179"/>
                  </a:lnTo>
                  <a:lnTo>
                    <a:pt x="155638" y="293179"/>
                  </a:lnTo>
                  <a:lnTo>
                    <a:pt x="155638" y="180212"/>
                  </a:lnTo>
                  <a:lnTo>
                    <a:pt x="154790" y="168442"/>
                  </a:lnTo>
                  <a:lnTo>
                    <a:pt x="130778" y="134016"/>
                  </a:lnTo>
                  <a:lnTo>
                    <a:pt x="111347" y="131349"/>
                  </a:lnTo>
                  <a:lnTo>
                    <a:pt x="100488" y="132206"/>
                  </a:lnTo>
                  <a:lnTo>
                    <a:pt x="64400" y="162984"/>
                  </a:lnTo>
                  <a:lnTo>
                    <a:pt x="60960" y="187832"/>
                  </a:lnTo>
                  <a:lnTo>
                    <a:pt x="60960" y="293179"/>
                  </a:lnTo>
                  <a:lnTo>
                    <a:pt x="0" y="293179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7" name="object 87"/>
          <p:cNvGrpSpPr/>
          <p:nvPr/>
        </p:nvGrpSpPr>
        <p:grpSpPr>
          <a:xfrm>
            <a:off x="1657826" y="2438495"/>
            <a:ext cx="1185545" cy="296545"/>
            <a:chOff x="1657826" y="2438495"/>
            <a:chExt cx="1185545" cy="296545"/>
          </a:xfrm>
        </p:grpSpPr>
        <p:pic>
          <p:nvPicPr>
            <p:cNvPr id="88" name="object 88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1657826" y="2516409"/>
              <a:ext cx="201358" cy="218313"/>
            </a:xfrm>
            <a:prstGeom prst="rect">
              <a:avLst/>
            </a:prstGeom>
          </p:spPr>
        </p:pic>
        <p:pic>
          <p:nvPicPr>
            <p:cNvPr id="89" name="object 89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1894331" y="2519457"/>
              <a:ext cx="189166" cy="212216"/>
            </a:xfrm>
            <a:prstGeom prst="rect">
              <a:avLst/>
            </a:prstGeom>
          </p:spPr>
        </p:pic>
        <p:pic>
          <p:nvPicPr>
            <p:cNvPr id="90" name="object 90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2109406" y="2516409"/>
              <a:ext cx="201453" cy="218313"/>
            </a:xfrm>
            <a:prstGeom prst="rect">
              <a:avLst/>
            </a:prstGeom>
          </p:spPr>
        </p:pic>
        <p:sp>
          <p:nvSpPr>
            <p:cNvPr id="91" name="object 91"/>
            <p:cNvSpPr/>
            <p:nvPr/>
          </p:nvSpPr>
          <p:spPr>
            <a:xfrm>
              <a:off x="2353532" y="2438495"/>
              <a:ext cx="230504" cy="296545"/>
            </a:xfrm>
            <a:custGeom>
              <a:avLst/>
              <a:gdLst/>
              <a:ahLst/>
              <a:cxnLst/>
              <a:rect l="l" t="t" r="r" b="b"/>
              <a:pathLst>
                <a:path w="230505" h="296544">
                  <a:moveTo>
                    <a:pt x="0" y="186308"/>
                  </a:moveTo>
                  <a:lnTo>
                    <a:pt x="7715" y="142066"/>
                  </a:lnTo>
                  <a:lnTo>
                    <a:pt x="29920" y="107263"/>
                  </a:lnTo>
                  <a:lnTo>
                    <a:pt x="63888" y="85629"/>
                  </a:lnTo>
                  <a:lnTo>
                    <a:pt x="104822" y="77939"/>
                  </a:lnTo>
                  <a:lnTo>
                    <a:pt x="105251" y="77914"/>
                  </a:lnTo>
                  <a:lnTo>
                    <a:pt x="124737" y="79390"/>
                  </a:lnTo>
                  <a:lnTo>
                    <a:pt x="141910" y="84010"/>
                  </a:lnTo>
                  <a:lnTo>
                    <a:pt x="156780" y="92059"/>
                  </a:lnTo>
                  <a:lnTo>
                    <a:pt x="169354" y="103822"/>
                  </a:lnTo>
                  <a:lnTo>
                    <a:pt x="169354" y="0"/>
                  </a:lnTo>
                  <a:lnTo>
                    <a:pt x="230409" y="0"/>
                  </a:lnTo>
                  <a:lnTo>
                    <a:pt x="230409" y="293179"/>
                  </a:lnTo>
                  <a:lnTo>
                    <a:pt x="172402" y="293179"/>
                  </a:lnTo>
                  <a:lnTo>
                    <a:pt x="172402" y="268700"/>
                  </a:lnTo>
                  <a:lnTo>
                    <a:pt x="170878" y="270131"/>
                  </a:lnTo>
                  <a:lnTo>
                    <a:pt x="170878" y="186308"/>
                  </a:lnTo>
                  <a:lnTo>
                    <a:pt x="169783" y="174014"/>
                  </a:lnTo>
                  <a:lnTo>
                    <a:pt x="147088" y="136659"/>
                  </a:lnTo>
                  <a:lnTo>
                    <a:pt x="115919" y="128301"/>
                  </a:lnTo>
                  <a:lnTo>
                    <a:pt x="105251" y="129148"/>
                  </a:lnTo>
                  <a:lnTo>
                    <a:pt x="70937" y="152353"/>
                  </a:lnTo>
                  <a:lnTo>
                    <a:pt x="62579" y="186308"/>
                  </a:lnTo>
                  <a:lnTo>
                    <a:pt x="62579" y="287856"/>
                  </a:lnTo>
                  <a:lnTo>
                    <a:pt x="51911" y="282511"/>
                  </a:lnTo>
                  <a:lnTo>
                    <a:pt x="21170" y="256070"/>
                  </a:lnTo>
                  <a:lnTo>
                    <a:pt x="3429" y="217598"/>
                  </a:lnTo>
                  <a:lnTo>
                    <a:pt x="857" y="202659"/>
                  </a:lnTo>
                  <a:lnTo>
                    <a:pt x="0" y="186308"/>
                  </a:lnTo>
                  <a:close/>
                </a:path>
                <a:path w="230505" h="296544">
                  <a:moveTo>
                    <a:pt x="62579" y="287856"/>
                  </a:moveTo>
                  <a:lnTo>
                    <a:pt x="62579" y="186308"/>
                  </a:lnTo>
                  <a:lnTo>
                    <a:pt x="63460" y="199193"/>
                  </a:lnTo>
                  <a:lnTo>
                    <a:pt x="66198" y="210514"/>
                  </a:lnTo>
                  <a:lnTo>
                    <a:pt x="94583" y="241458"/>
                  </a:lnTo>
                  <a:lnTo>
                    <a:pt x="115919" y="245840"/>
                  </a:lnTo>
                  <a:lnTo>
                    <a:pt x="124737" y="244957"/>
                  </a:lnTo>
                  <a:lnTo>
                    <a:pt x="125856" y="244845"/>
                  </a:lnTo>
                  <a:lnTo>
                    <a:pt x="127094" y="244721"/>
                  </a:lnTo>
                  <a:lnTo>
                    <a:pt x="161877" y="220424"/>
                  </a:lnTo>
                  <a:lnTo>
                    <a:pt x="170878" y="186308"/>
                  </a:lnTo>
                  <a:lnTo>
                    <a:pt x="170878" y="270131"/>
                  </a:lnTo>
                  <a:lnTo>
                    <a:pt x="159566" y="280756"/>
                  </a:lnTo>
                  <a:lnTo>
                    <a:pt x="144006" y="289357"/>
                  </a:lnTo>
                  <a:lnTo>
                    <a:pt x="125856" y="294511"/>
                  </a:lnTo>
                  <a:lnTo>
                    <a:pt x="105251" y="296227"/>
                  </a:lnTo>
                  <a:lnTo>
                    <a:pt x="90701" y="295370"/>
                  </a:lnTo>
                  <a:lnTo>
                    <a:pt x="76866" y="292798"/>
                  </a:lnTo>
                  <a:lnTo>
                    <a:pt x="63888" y="288512"/>
                  </a:lnTo>
                  <a:lnTo>
                    <a:pt x="62579" y="287856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2" name="object 92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2612897" y="2519457"/>
              <a:ext cx="230409" cy="212217"/>
            </a:xfrm>
            <a:prstGeom prst="rect">
              <a:avLst/>
            </a:prstGeom>
          </p:spPr>
        </p:pic>
      </p:grpSp>
      <p:grpSp>
        <p:nvGrpSpPr>
          <p:cNvPr id="93" name="object 93"/>
          <p:cNvGrpSpPr/>
          <p:nvPr/>
        </p:nvGrpSpPr>
        <p:grpSpPr>
          <a:xfrm>
            <a:off x="5244741" y="984875"/>
            <a:ext cx="2125345" cy="2157730"/>
            <a:chOff x="5244741" y="984875"/>
            <a:chExt cx="2125345" cy="2157730"/>
          </a:xfrm>
        </p:grpSpPr>
        <p:sp>
          <p:nvSpPr>
            <p:cNvPr id="94" name="object 94"/>
            <p:cNvSpPr/>
            <p:nvPr/>
          </p:nvSpPr>
          <p:spPr>
            <a:xfrm>
              <a:off x="5249322" y="989456"/>
              <a:ext cx="2116455" cy="2148840"/>
            </a:xfrm>
            <a:custGeom>
              <a:avLst/>
              <a:gdLst/>
              <a:ahLst/>
              <a:cxnLst/>
              <a:rect l="l" t="t" r="r" b="b"/>
              <a:pathLst>
                <a:path w="2116454" h="2148840">
                  <a:moveTo>
                    <a:pt x="0" y="2148363"/>
                  </a:moveTo>
                  <a:lnTo>
                    <a:pt x="2116169" y="2148363"/>
                  </a:lnTo>
                  <a:lnTo>
                    <a:pt x="2116169" y="0"/>
                  </a:lnTo>
                  <a:lnTo>
                    <a:pt x="0" y="0"/>
                  </a:lnTo>
                  <a:lnTo>
                    <a:pt x="0" y="2148363"/>
                  </a:lnTo>
                  <a:close/>
                </a:path>
              </a:pathLst>
            </a:custGeom>
            <a:ln w="9163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5" name="object 95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5479732" y="2155983"/>
              <a:ext cx="164782" cy="116109"/>
            </a:xfrm>
            <a:prstGeom prst="rect">
              <a:avLst/>
            </a:prstGeom>
          </p:spPr>
        </p:pic>
        <p:sp>
          <p:nvSpPr>
            <p:cNvPr id="96" name="object 96"/>
            <p:cNvSpPr/>
            <p:nvPr/>
          </p:nvSpPr>
          <p:spPr>
            <a:xfrm>
              <a:off x="5713184" y="2151887"/>
              <a:ext cx="114935" cy="155575"/>
            </a:xfrm>
            <a:custGeom>
              <a:avLst/>
              <a:gdLst/>
              <a:ahLst/>
              <a:cxnLst/>
              <a:rect l="l" t="t" r="r" b="b"/>
              <a:pathLst>
                <a:path w="114935" h="155575">
                  <a:moveTo>
                    <a:pt x="79336" y="74396"/>
                  </a:moveTo>
                  <a:lnTo>
                    <a:pt x="66789" y="37414"/>
                  </a:lnTo>
                  <a:lnTo>
                    <a:pt x="56388" y="32715"/>
                  </a:lnTo>
                  <a:lnTo>
                    <a:pt x="56388" y="66776"/>
                  </a:lnTo>
                  <a:lnTo>
                    <a:pt x="56388" y="74396"/>
                  </a:lnTo>
                  <a:lnTo>
                    <a:pt x="35052" y="100304"/>
                  </a:lnTo>
                  <a:lnTo>
                    <a:pt x="30480" y="98780"/>
                  </a:lnTo>
                  <a:lnTo>
                    <a:pt x="27432" y="94208"/>
                  </a:lnTo>
                  <a:lnTo>
                    <a:pt x="24384" y="91160"/>
                  </a:lnTo>
                  <a:lnTo>
                    <a:pt x="22860" y="83540"/>
                  </a:lnTo>
                  <a:lnTo>
                    <a:pt x="22860" y="63728"/>
                  </a:lnTo>
                  <a:lnTo>
                    <a:pt x="45720" y="49911"/>
                  </a:lnTo>
                  <a:lnTo>
                    <a:pt x="48768" y="51435"/>
                  </a:lnTo>
                  <a:lnTo>
                    <a:pt x="54864" y="60579"/>
                  </a:lnTo>
                  <a:lnTo>
                    <a:pt x="56388" y="66776"/>
                  </a:lnTo>
                  <a:lnTo>
                    <a:pt x="56388" y="32715"/>
                  </a:lnTo>
                  <a:lnTo>
                    <a:pt x="54698" y="32219"/>
                  </a:lnTo>
                  <a:lnTo>
                    <a:pt x="53340" y="32118"/>
                  </a:lnTo>
                  <a:lnTo>
                    <a:pt x="52006" y="32004"/>
                  </a:lnTo>
                  <a:lnTo>
                    <a:pt x="48768" y="31750"/>
                  </a:lnTo>
                  <a:lnTo>
                    <a:pt x="45720" y="31750"/>
                  </a:lnTo>
                  <a:lnTo>
                    <a:pt x="22860" y="43815"/>
                  </a:lnTo>
                  <a:lnTo>
                    <a:pt x="18288" y="33147"/>
                  </a:lnTo>
                  <a:lnTo>
                    <a:pt x="0" y="33147"/>
                  </a:lnTo>
                  <a:lnTo>
                    <a:pt x="0" y="155257"/>
                  </a:lnTo>
                  <a:lnTo>
                    <a:pt x="21336" y="155257"/>
                  </a:lnTo>
                  <a:lnTo>
                    <a:pt x="22860" y="155257"/>
                  </a:lnTo>
                  <a:lnTo>
                    <a:pt x="22860" y="115633"/>
                  </a:lnTo>
                  <a:lnTo>
                    <a:pt x="21336" y="107924"/>
                  </a:lnTo>
                  <a:lnTo>
                    <a:pt x="22860" y="107924"/>
                  </a:lnTo>
                  <a:lnTo>
                    <a:pt x="27736" y="113093"/>
                  </a:lnTo>
                  <a:lnTo>
                    <a:pt x="33337" y="116967"/>
                  </a:lnTo>
                  <a:lnTo>
                    <a:pt x="33528" y="117030"/>
                  </a:lnTo>
                  <a:lnTo>
                    <a:pt x="39789" y="119380"/>
                  </a:lnTo>
                  <a:lnTo>
                    <a:pt x="46748" y="120154"/>
                  </a:lnTo>
                  <a:lnTo>
                    <a:pt x="53340" y="120205"/>
                  </a:lnTo>
                  <a:lnTo>
                    <a:pt x="56388" y="118681"/>
                  </a:lnTo>
                  <a:lnTo>
                    <a:pt x="59436" y="117157"/>
                  </a:lnTo>
                  <a:lnTo>
                    <a:pt x="64008" y="114109"/>
                  </a:lnTo>
                  <a:lnTo>
                    <a:pt x="68668" y="111061"/>
                  </a:lnTo>
                  <a:lnTo>
                    <a:pt x="73240" y="104876"/>
                  </a:lnTo>
                  <a:lnTo>
                    <a:pt x="76288" y="98780"/>
                  </a:lnTo>
                  <a:lnTo>
                    <a:pt x="77812" y="92684"/>
                  </a:lnTo>
                  <a:lnTo>
                    <a:pt x="79336" y="83540"/>
                  </a:lnTo>
                  <a:lnTo>
                    <a:pt x="79336" y="74396"/>
                  </a:lnTo>
                  <a:close/>
                </a:path>
                <a:path w="114935" h="155575">
                  <a:moveTo>
                    <a:pt x="114579" y="0"/>
                  </a:moveTo>
                  <a:lnTo>
                    <a:pt x="90195" y="0"/>
                  </a:lnTo>
                  <a:lnTo>
                    <a:pt x="90195" y="118872"/>
                  </a:lnTo>
                  <a:lnTo>
                    <a:pt x="114579" y="118872"/>
                  </a:lnTo>
                  <a:lnTo>
                    <a:pt x="114579" y="0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7" name="object 97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5847397" y="2183844"/>
              <a:ext cx="76295" cy="88249"/>
            </a:xfrm>
            <a:prstGeom prst="rect">
              <a:avLst/>
            </a:prstGeom>
          </p:spPr>
        </p:pic>
        <p:pic>
          <p:nvPicPr>
            <p:cNvPr id="98" name="object 98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5943504" y="2183511"/>
              <a:ext cx="77819" cy="87058"/>
            </a:xfrm>
            <a:prstGeom prst="rect">
              <a:avLst/>
            </a:prstGeom>
          </p:spPr>
        </p:pic>
        <p:pic>
          <p:nvPicPr>
            <p:cNvPr id="99" name="object 99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6085427" y="2151411"/>
              <a:ext cx="1115282" cy="155503"/>
            </a:xfrm>
            <a:prstGeom prst="rect">
              <a:avLst/>
            </a:prstGeom>
          </p:spPr>
        </p:pic>
        <p:pic>
          <p:nvPicPr>
            <p:cNvPr id="100" name="object 100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5563647" y="2388108"/>
              <a:ext cx="1550193" cy="157257"/>
            </a:xfrm>
            <a:prstGeom prst="rect">
              <a:avLst/>
            </a:prstGeom>
          </p:spPr>
        </p:pic>
        <p:sp>
          <p:nvSpPr>
            <p:cNvPr id="101" name="object 101"/>
            <p:cNvSpPr/>
            <p:nvPr/>
          </p:nvSpPr>
          <p:spPr>
            <a:xfrm>
              <a:off x="5248656" y="987551"/>
              <a:ext cx="2117090" cy="41275"/>
            </a:xfrm>
            <a:custGeom>
              <a:avLst/>
              <a:gdLst/>
              <a:ahLst/>
              <a:cxnLst/>
              <a:rect l="l" t="t" r="r" b="b"/>
              <a:pathLst>
                <a:path w="2117090" h="41275">
                  <a:moveTo>
                    <a:pt x="0" y="41148"/>
                  </a:moveTo>
                  <a:lnTo>
                    <a:pt x="0" y="0"/>
                  </a:lnTo>
                  <a:lnTo>
                    <a:pt x="2116835" y="0"/>
                  </a:lnTo>
                  <a:lnTo>
                    <a:pt x="2116835" y="41148"/>
                  </a:lnTo>
                  <a:lnTo>
                    <a:pt x="0" y="41148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2" name="object 102"/>
            <p:cNvSpPr/>
            <p:nvPr/>
          </p:nvSpPr>
          <p:spPr>
            <a:xfrm>
              <a:off x="5249322" y="989456"/>
              <a:ext cx="2116455" cy="40005"/>
            </a:xfrm>
            <a:custGeom>
              <a:avLst/>
              <a:gdLst/>
              <a:ahLst/>
              <a:cxnLst/>
              <a:rect l="l" t="t" r="r" b="b"/>
              <a:pathLst>
                <a:path w="2116454" h="40005">
                  <a:moveTo>
                    <a:pt x="0" y="39719"/>
                  </a:moveTo>
                  <a:lnTo>
                    <a:pt x="2116169" y="39719"/>
                  </a:lnTo>
                  <a:lnTo>
                    <a:pt x="2116169" y="0"/>
                  </a:lnTo>
                  <a:lnTo>
                    <a:pt x="0" y="0"/>
                  </a:lnTo>
                  <a:lnTo>
                    <a:pt x="0" y="39719"/>
                  </a:lnTo>
                  <a:close/>
                </a:path>
              </a:pathLst>
            </a:custGeom>
            <a:ln w="9163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3" name="object 103"/>
          <p:cNvGrpSpPr/>
          <p:nvPr/>
        </p:nvGrpSpPr>
        <p:grpSpPr>
          <a:xfrm>
            <a:off x="707178" y="3249218"/>
            <a:ext cx="2146300" cy="2186940"/>
            <a:chOff x="707178" y="3249218"/>
            <a:chExt cx="2146300" cy="2186940"/>
          </a:xfrm>
        </p:grpSpPr>
        <p:pic>
          <p:nvPicPr>
            <p:cNvPr id="104" name="object 104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707178" y="3249218"/>
              <a:ext cx="2145711" cy="2186852"/>
            </a:xfrm>
            <a:prstGeom prst="rect">
              <a:avLst/>
            </a:prstGeom>
          </p:spPr>
        </p:pic>
        <p:pic>
          <p:nvPicPr>
            <p:cNvPr id="105" name="object 105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841248" y="4315968"/>
              <a:ext cx="1982723" cy="876300"/>
            </a:xfrm>
            <a:prstGeom prst="rect">
              <a:avLst/>
            </a:prstGeom>
          </p:spPr>
        </p:pic>
        <p:sp>
          <p:nvSpPr>
            <p:cNvPr id="106" name="object 106"/>
            <p:cNvSpPr/>
            <p:nvPr/>
          </p:nvSpPr>
          <p:spPr>
            <a:xfrm>
              <a:off x="717803" y="3256788"/>
              <a:ext cx="2109470" cy="2150745"/>
            </a:xfrm>
            <a:custGeom>
              <a:avLst/>
              <a:gdLst/>
              <a:ahLst/>
              <a:cxnLst/>
              <a:rect l="l" t="t" r="r" b="b"/>
              <a:pathLst>
                <a:path w="2109470" h="2150745">
                  <a:moveTo>
                    <a:pt x="0" y="2150363"/>
                  </a:moveTo>
                  <a:lnTo>
                    <a:pt x="0" y="0"/>
                  </a:lnTo>
                  <a:lnTo>
                    <a:pt x="2109216" y="0"/>
                  </a:lnTo>
                  <a:lnTo>
                    <a:pt x="2109216" y="2150363"/>
                  </a:lnTo>
                  <a:lnTo>
                    <a:pt x="0" y="2150363"/>
                  </a:lnTo>
                  <a:close/>
                </a:path>
              </a:pathLst>
            </a:custGeom>
            <a:solidFill>
              <a:srgbClr val="FD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7" name="object 107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986503" y="4429601"/>
              <a:ext cx="1641633" cy="156936"/>
            </a:xfrm>
            <a:prstGeom prst="rect">
              <a:avLst/>
            </a:prstGeom>
          </p:spPr>
        </p:pic>
        <p:pic>
          <p:nvPicPr>
            <p:cNvPr id="108" name="object 108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1178718" y="4669345"/>
              <a:ext cx="1216056" cy="155733"/>
            </a:xfrm>
            <a:prstGeom prst="rect">
              <a:avLst/>
            </a:prstGeom>
          </p:spPr>
        </p:pic>
        <p:sp>
          <p:nvSpPr>
            <p:cNvPr id="109" name="object 109"/>
            <p:cNvSpPr/>
            <p:nvPr/>
          </p:nvSpPr>
          <p:spPr>
            <a:xfrm>
              <a:off x="1457896" y="4668011"/>
              <a:ext cx="977900" cy="360680"/>
            </a:xfrm>
            <a:custGeom>
              <a:avLst/>
              <a:gdLst/>
              <a:ahLst/>
              <a:cxnLst/>
              <a:rect l="l" t="t" r="r" b="b"/>
              <a:pathLst>
                <a:path w="977900" h="360679">
                  <a:moveTo>
                    <a:pt x="129730" y="302145"/>
                  </a:moveTo>
                  <a:lnTo>
                    <a:pt x="109918" y="270040"/>
                  </a:lnTo>
                  <a:lnTo>
                    <a:pt x="94678" y="270040"/>
                  </a:lnTo>
                  <a:lnTo>
                    <a:pt x="90106" y="271564"/>
                  </a:lnTo>
                  <a:lnTo>
                    <a:pt x="85432" y="274612"/>
                  </a:lnTo>
                  <a:lnTo>
                    <a:pt x="80860" y="276136"/>
                  </a:lnTo>
                  <a:lnTo>
                    <a:pt x="77812" y="279184"/>
                  </a:lnTo>
                  <a:lnTo>
                    <a:pt x="74764" y="283857"/>
                  </a:lnTo>
                  <a:lnTo>
                    <a:pt x="73240" y="283857"/>
                  </a:lnTo>
                  <a:lnTo>
                    <a:pt x="68973" y="277799"/>
                  </a:lnTo>
                  <a:lnTo>
                    <a:pt x="63144" y="273481"/>
                  </a:lnTo>
                  <a:lnTo>
                    <a:pt x="55880" y="270903"/>
                  </a:lnTo>
                  <a:lnTo>
                    <a:pt x="47332" y="270040"/>
                  </a:lnTo>
                  <a:lnTo>
                    <a:pt x="41236" y="270040"/>
                  </a:lnTo>
                  <a:lnTo>
                    <a:pt x="36664" y="271564"/>
                  </a:lnTo>
                  <a:lnTo>
                    <a:pt x="32092" y="274612"/>
                  </a:lnTo>
                  <a:lnTo>
                    <a:pt x="27520" y="276136"/>
                  </a:lnTo>
                  <a:lnTo>
                    <a:pt x="24472" y="279184"/>
                  </a:lnTo>
                  <a:lnTo>
                    <a:pt x="22948" y="283857"/>
                  </a:lnTo>
                  <a:lnTo>
                    <a:pt x="21424" y="283857"/>
                  </a:lnTo>
                  <a:lnTo>
                    <a:pt x="18376" y="273088"/>
                  </a:lnTo>
                  <a:lnTo>
                    <a:pt x="0" y="273088"/>
                  </a:lnTo>
                  <a:lnTo>
                    <a:pt x="0" y="357098"/>
                  </a:lnTo>
                  <a:lnTo>
                    <a:pt x="24472" y="357098"/>
                  </a:lnTo>
                  <a:lnTo>
                    <a:pt x="24472" y="300621"/>
                  </a:lnTo>
                  <a:lnTo>
                    <a:pt x="30568" y="291477"/>
                  </a:lnTo>
                  <a:lnTo>
                    <a:pt x="35140" y="289953"/>
                  </a:lnTo>
                  <a:lnTo>
                    <a:pt x="45808" y="289953"/>
                  </a:lnTo>
                  <a:lnTo>
                    <a:pt x="48856" y="291477"/>
                  </a:lnTo>
                  <a:lnTo>
                    <a:pt x="51904" y="297573"/>
                  </a:lnTo>
                  <a:lnTo>
                    <a:pt x="53428" y="302145"/>
                  </a:lnTo>
                  <a:lnTo>
                    <a:pt x="53428" y="357098"/>
                  </a:lnTo>
                  <a:lnTo>
                    <a:pt x="76288" y="357098"/>
                  </a:lnTo>
                  <a:lnTo>
                    <a:pt x="76288" y="306717"/>
                  </a:lnTo>
                  <a:lnTo>
                    <a:pt x="77812" y="299097"/>
                  </a:lnTo>
                  <a:lnTo>
                    <a:pt x="80860" y="296049"/>
                  </a:lnTo>
                  <a:lnTo>
                    <a:pt x="83908" y="291477"/>
                  </a:lnTo>
                  <a:lnTo>
                    <a:pt x="88582" y="289953"/>
                  </a:lnTo>
                  <a:lnTo>
                    <a:pt x="97726" y="289953"/>
                  </a:lnTo>
                  <a:lnTo>
                    <a:pt x="100774" y="291477"/>
                  </a:lnTo>
                  <a:lnTo>
                    <a:pt x="103822" y="294525"/>
                  </a:lnTo>
                  <a:lnTo>
                    <a:pt x="105346" y="297573"/>
                  </a:lnTo>
                  <a:lnTo>
                    <a:pt x="106870" y="302145"/>
                  </a:lnTo>
                  <a:lnTo>
                    <a:pt x="106870" y="357098"/>
                  </a:lnTo>
                  <a:lnTo>
                    <a:pt x="129730" y="357098"/>
                  </a:lnTo>
                  <a:lnTo>
                    <a:pt x="129730" y="302145"/>
                  </a:lnTo>
                  <a:close/>
                </a:path>
                <a:path w="977900" h="360679">
                  <a:moveTo>
                    <a:pt x="221348" y="309765"/>
                  </a:moveTo>
                  <a:lnTo>
                    <a:pt x="199923" y="273481"/>
                  </a:lnTo>
                  <a:lnTo>
                    <a:pt x="199923" y="299097"/>
                  </a:lnTo>
                  <a:lnTo>
                    <a:pt x="199923" y="305193"/>
                  </a:lnTo>
                  <a:lnTo>
                    <a:pt x="167919" y="305193"/>
                  </a:lnTo>
                  <a:lnTo>
                    <a:pt x="167919" y="299097"/>
                  </a:lnTo>
                  <a:lnTo>
                    <a:pt x="169443" y="294525"/>
                  </a:lnTo>
                  <a:lnTo>
                    <a:pt x="175539" y="288429"/>
                  </a:lnTo>
                  <a:lnTo>
                    <a:pt x="178587" y="286905"/>
                  </a:lnTo>
                  <a:lnTo>
                    <a:pt x="189255" y="286905"/>
                  </a:lnTo>
                  <a:lnTo>
                    <a:pt x="192303" y="288429"/>
                  </a:lnTo>
                  <a:lnTo>
                    <a:pt x="198399" y="294525"/>
                  </a:lnTo>
                  <a:lnTo>
                    <a:pt x="199923" y="299097"/>
                  </a:lnTo>
                  <a:lnTo>
                    <a:pt x="199923" y="273481"/>
                  </a:lnTo>
                  <a:lnTo>
                    <a:pt x="199351" y="273189"/>
                  </a:lnTo>
                  <a:lnTo>
                    <a:pt x="191757" y="270941"/>
                  </a:lnTo>
                  <a:lnTo>
                    <a:pt x="183159" y="270141"/>
                  </a:lnTo>
                  <a:lnTo>
                    <a:pt x="174345" y="270967"/>
                  </a:lnTo>
                  <a:lnTo>
                    <a:pt x="144132" y="305257"/>
                  </a:lnTo>
                  <a:lnTo>
                    <a:pt x="143535" y="315861"/>
                  </a:lnTo>
                  <a:lnTo>
                    <a:pt x="144132" y="325628"/>
                  </a:lnTo>
                  <a:lnTo>
                    <a:pt x="167919" y="356146"/>
                  </a:lnTo>
                  <a:lnTo>
                    <a:pt x="186207" y="358622"/>
                  </a:lnTo>
                  <a:lnTo>
                    <a:pt x="198399" y="358622"/>
                  </a:lnTo>
                  <a:lnTo>
                    <a:pt x="204495" y="357098"/>
                  </a:lnTo>
                  <a:lnTo>
                    <a:pt x="209067" y="357098"/>
                  </a:lnTo>
                  <a:lnTo>
                    <a:pt x="212115" y="355574"/>
                  </a:lnTo>
                  <a:lnTo>
                    <a:pt x="216687" y="352526"/>
                  </a:lnTo>
                  <a:lnTo>
                    <a:pt x="216687" y="335762"/>
                  </a:lnTo>
                  <a:lnTo>
                    <a:pt x="198399" y="341858"/>
                  </a:lnTo>
                  <a:lnTo>
                    <a:pt x="181635" y="341858"/>
                  </a:lnTo>
                  <a:lnTo>
                    <a:pt x="175539" y="340334"/>
                  </a:lnTo>
                  <a:lnTo>
                    <a:pt x="172491" y="335762"/>
                  </a:lnTo>
                  <a:lnTo>
                    <a:pt x="169443" y="332714"/>
                  </a:lnTo>
                  <a:lnTo>
                    <a:pt x="166395" y="328142"/>
                  </a:lnTo>
                  <a:lnTo>
                    <a:pt x="166395" y="320522"/>
                  </a:lnTo>
                  <a:lnTo>
                    <a:pt x="167919" y="320522"/>
                  </a:lnTo>
                  <a:lnTo>
                    <a:pt x="199923" y="320522"/>
                  </a:lnTo>
                  <a:lnTo>
                    <a:pt x="221348" y="320522"/>
                  </a:lnTo>
                  <a:lnTo>
                    <a:pt x="221348" y="309765"/>
                  </a:lnTo>
                  <a:close/>
                </a:path>
                <a:path w="977900" h="360679">
                  <a:moveTo>
                    <a:pt x="294500" y="271564"/>
                  </a:moveTo>
                  <a:lnTo>
                    <a:pt x="291452" y="271564"/>
                  </a:lnTo>
                  <a:lnTo>
                    <a:pt x="289928" y="270040"/>
                  </a:lnTo>
                  <a:lnTo>
                    <a:pt x="286880" y="270040"/>
                  </a:lnTo>
                  <a:lnTo>
                    <a:pt x="280784" y="270040"/>
                  </a:lnTo>
                  <a:lnTo>
                    <a:pt x="276212" y="271564"/>
                  </a:lnTo>
                  <a:lnTo>
                    <a:pt x="267068" y="277660"/>
                  </a:lnTo>
                  <a:lnTo>
                    <a:pt x="260972" y="286893"/>
                  </a:lnTo>
                  <a:lnTo>
                    <a:pt x="259448" y="286893"/>
                  </a:lnTo>
                  <a:lnTo>
                    <a:pt x="256311" y="273088"/>
                  </a:lnTo>
                  <a:lnTo>
                    <a:pt x="239547" y="273088"/>
                  </a:lnTo>
                  <a:lnTo>
                    <a:pt x="239547" y="357098"/>
                  </a:lnTo>
                  <a:lnTo>
                    <a:pt x="262496" y="357098"/>
                  </a:lnTo>
                  <a:lnTo>
                    <a:pt x="262496" y="306705"/>
                  </a:lnTo>
                  <a:lnTo>
                    <a:pt x="264020" y="302133"/>
                  </a:lnTo>
                  <a:lnTo>
                    <a:pt x="268592" y="297561"/>
                  </a:lnTo>
                  <a:lnTo>
                    <a:pt x="273164" y="294513"/>
                  </a:lnTo>
                  <a:lnTo>
                    <a:pt x="277736" y="292989"/>
                  </a:lnTo>
                  <a:lnTo>
                    <a:pt x="292976" y="292989"/>
                  </a:lnTo>
                  <a:lnTo>
                    <a:pt x="294500" y="271564"/>
                  </a:lnTo>
                  <a:close/>
                </a:path>
                <a:path w="977900" h="360679">
                  <a:moveTo>
                    <a:pt x="375373" y="276136"/>
                  </a:moveTo>
                  <a:lnTo>
                    <a:pt x="369392" y="273900"/>
                  </a:lnTo>
                  <a:lnTo>
                    <a:pt x="362991" y="271945"/>
                  </a:lnTo>
                  <a:lnTo>
                    <a:pt x="356298" y="270560"/>
                  </a:lnTo>
                  <a:lnTo>
                    <a:pt x="349465" y="270040"/>
                  </a:lnTo>
                  <a:lnTo>
                    <a:pt x="339725" y="270878"/>
                  </a:lnTo>
                  <a:lnTo>
                    <a:pt x="310705" y="296227"/>
                  </a:lnTo>
                  <a:lnTo>
                    <a:pt x="308229" y="315849"/>
                  </a:lnTo>
                  <a:lnTo>
                    <a:pt x="310553" y="334797"/>
                  </a:lnTo>
                  <a:lnTo>
                    <a:pt x="317754" y="348132"/>
                  </a:lnTo>
                  <a:lnTo>
                    <a:pt x="330123" y="356019"/>
                  </a:lnTo>
                  <a:lnTo>
                    <a:pt x="347941" y="358622"/>
                  </a:lnTo>
                  <a:lnTo>
                    <a:pt x="358609" y="358622"/>
                  </a:lnTo>
                  <a:lnTo>
                    <a:pt x="361657" y="357098"/>
                  </a:lnTo>
                  <a:lnTo>
                    <a:pt x="366229" y="357098"/>
                  </a:lnTo>
                  <a:lnTo>
                    <a:pt x="369277" y="355574"/>
                  </a:lnTo>
                  <a:lnTo>
                    <a:pt x="373849" y="352526"/>
                  </a:lnTo>
                  <a:lnTo>
                    <a:pt x="373849" y="332714"/>
                  </a:lnTo>
                  <a:lnTo>
                    <a:pt x="369277" y="335762"/>
                  </a:lnTo>
                  <a:lnTo>
                    <a:pt x="366229" y="337286"/>
                  </a:lnTo>
                  <a:lnTo>
                    <a:pt x="361657" y="338810"/>
                  </a:lnTo>
                  <a:lnTo>
                    <a:pt x="358609" y="340334"/>
                  </a:lnTo>
                  <a:lnTo>
                    <a:pt x="349465" y="340334"/>
                  </a:lnTo>
                  <a:lnTo>
                    <a:pt x="341414" y="338874"/>
                  </a:lnTo>
                  <a:lnTo>
                    <a:pt x="335661" y="334416"/>
                  </a:lnTo>
                  <a:lnTo>
                    <a:pt x="332232" y="326796"/>
                  </a:lnTo>
                  <a:lnTo>
                    <a:pt x="331089" y="315849"/>
                  </a:lnTo>
                  <a:lnTo>
                    <a:pt x="332232" y="304088"/>
                  </a:lnTo>
                  <a:lnTo>
                    <a:pt x="335661" y="296037"/>
                  </a:lnTo>
                  <a:lnTo>
                    <a:pt x="341414" y="291426"/>
                  </a:lnTo>
                  <a:lnTo>
                    <a:pt x="349465" y="289941"/>
                  </a:lnTo>
                  <a:lnTo>
                    <a:pt x="355561" y="289941"/>
                  </a:lnTo>
                  <a:lnTo>
                    <a:pt x="358609" y="291465"/>
                  </a:lnTo>
                  <a:lnTo>
                    <a:pt x="361657" y="291465"/>
                  </a:lnTo>
                  <a:lnTo>
                    <a:pt x="364705" y="292989"/>
                  </a:lnTo>
                  <a:lnTo>
                    <a:pt x="369277" y="294513"/>
                  </a:lnTo>
                  <a:lnTo>
                    <a:pt x="375373" y="276136"/>
                  </a:lnTo>
                  <a:close/>
                </a:path>
                <a:path w="977900" h="360679">
                  <a:moveTo>
                    <a:pt x="465378" y="289953"/>
                  </a:moveTo>
                  <a:lnTo>
                    <a:pt x="433374" y="270256"/>
                  </a:lnTo>
                  <a:lnTo>
                    <a:pt x="425665" y="270332"/>
                  </a:lnTo>
                  <a:lnTo>
                    <a:pt x="396709" y="277660"/>
                  </a:lnTo>
                  <a:lnTo>
                    <a:pt x="404329" y="294525"/>
                  </a:lnTo>
                  <a:lnTo>
                    <a:pt x="413473" y="289953"/>
                  </a:lnTo>
                  <a:lnTo>
                    <a:pt x="422617" y="288429"/>
                  </a:lnTo>
                  <a:lnTo>
                    <a:pt x="438023" y="288493"/>
                  </a:lnTo>
                  <a:lnTo>
                    <a:pt x="442518" y="293001"/>
                  </a:lnTo>
                  <a:lnTo>
                    <a:pt x="442518" y="305193"/>
                  </a:lnTo>
                  <a:lnTo>
                    <a:pt x="442518" y="317385"/>
                  </a:lnTo>
                  <a:lnTo>
                    <a:pt x="442518" y="329577"/>
                  </a:lnTo>
                  <a:lnTo>
                    <a:pt x="440994" y="334238"/>
                  </a:lnTo>
                  <a:lnTo>
                    <a:pt x="438023" y="337210"/>
                  </a:lnTo>
                  <a:lnTo>
                    <a:pt x="436422" y="338302"/>
                  </a:lnTo>
                  <a:lnTo>
                    <a:pt x="433374" y="340334"/>
                  </a:lnTo>
                  <a:lnTo>
                    <a:pt x="430326" y="341858"/>
                  </a:lnTo>
                  <a:lnTo>
                    <a:pt x="416521" y="341858"/>
                  </a:lnTo>
                  <a:lnTo>
                    <a:pt x="413473" y="338810"/>
                  </a:lnTo>
                  <a:lnTo>
                    <a:pt x="413473" y="328053"/>
                  </a:lnTo>
                  <a:lnTo>
                    <a:pt x="414997" y="325005"/>
                  </a:lnTo>
                  <a:lnTo>
                    <a:pt x="418045" y="321957"/>
                  </a:lnTo>
                  <a:lnTo>
                    <a:pt x="421093" y="320433"/>
                  </a:lnTo>
                  <a:lnTo>
                    <a:pt x="421398" y="320332"/>
                  </a:lnTo>
                  <a:lnTo>
                    <a:pt x="425665" y="318909"/>
                  </a:lnTo>
                  <a:lnTo>
                    <a:pt x="433374" y="318909"/>
                  </a:lnTo>
                  <a:lnTo>
                    <a:pt x="442518" y="317385"/>
                  </a:lnTo>
                  <a:lnTo>
                    <a:pt x="442518" y="305193"/>
                  </a:lnTo>
                  <a:lnTo>
                    <a:pt x="425665" y="305282"/>
                  </a:lnTo>
                  <a:lnTo>
                    <a:pt x="398233" y="312813"/>
                  </a:lnTo>
                  <a:lnTo>
                    <a:pt x="392137" y="315861"/>
                  </a:lnTo>
                  <a:lnTo>
                    <a:pt x="389089" y="323481"/>
                  </a:lnTo>
                  <a:lnTo>
                    <a:pt x="389089" y="340334"/>
                  </a:lnTo>
                  <a:lnTo>
                    <a:pt x="392137" y="347954"/>
                  </a:lnTo>
                  <a:lnTo>
                    <a:pt x="401281" y="357098"/>
                  </a:lnTo>
                  <a:lnTo>
                    <a:pt x="407377" y="358622"/>
                  </a:lnTo>
                  <a:lnTo>
                    <a:pt x="413473" y="358622"/>
                  </a:lnTo>
                  <a:lnTo>
                    <a:pt x="427278" y="358622"/>
                  </a:lnTo>
                  <a:lnTo>
                    <a:pt x="431850" y="355574"/>
                  </a:lnTo>
                  <a:lnTo>
                    <a:pt x="436422" y="354050"/>
                  </a:lnTo>
                  <a:lnTo>
                    <a:pt x="442518" y="347954"/>
                  </a:lnTo>
                  <a:lnTo>
                    <a:pt x="444042" y="346430"/>
                  </a:lnTo>
                  <a:lnTo>
                    <a:pt x="448614" y="357098"/>
                  </a:lnTo>
                  <a:lnTo>
                    <a:pt x="465378" y="357098"/>
                  </a:lnTo>
                  <a:lnTo>
                    <a:pt x="465378" y="289953"/>
                  </a:lnTo>
                  <a:close/>
                </a:path>
                <a:path w="977900" h="360679">
                  <a:moveTo>
                    <a:pt x="559968" y="239560"/>
                  </a:moveTo>
                  <a:lnTo>
                    <a:pt x="537108" y="239560"/>
                  </a:lnTo>
                  <a:lnTo>
                    <a:pt x="537108" y="277660"/>
                  </a:lnTo>
                  <a:lnTo>
                    <a:pt x="538632" y="283845"/>
                  </a:lnTo>
                  <a:lnTo>
                    <a:pt x="538632" y="306705"/>
                  </a:lnTo>
                  <a:lnTo>
                    <a:pt x="538632" y="317373"/>
                  </a:lnTo>
                  <a:lnTo>
                    <a:pt x="537108" y="326517"/>
                  </a:lnTo>
                  <a:lnTo>
                    <a:pt x="515772" y="340334"/>
                  </a:lnTo>
                  <a:lnTo>
                    <a:pt x="511200" y="338810"/>
                  </a:lnTo>
                  <a:lnTo>
                    <a:pt x="508063" y="334238"/>
                  </a:lnTo>
                  <a:lnTo>
                    <a:pt x="505015" y="329565"/>
                  </a:lnTo>
                  <a:lnTo>
                    <a:pt x="503491" y="323469"/>
                  </a:lnTo>
                  <a:lnTo>
                    <a:pt x="503491" y="306705"/>
                  </a:lnTo>
                  <a:lnTo>
                    <a:pt x="505015" y="300609"/>
                  </a:lnTo>
                  <a:lnTo>
                    <a:pt x="508063" y="296037"/>
                  </a:lnTo>
                  <a:lnTo>
                    <a:pt x="511200" y="291465"/>
                  </a:lnTo>
                  <a:lnTo>
                    <a:pt x="514248" y="289941"/>
                  </a:lnTo>
                  <a:lnTo>
                    <a:pt x="526630" y="290004"/>
                  </a:lnTo>
                  <a:lnTo>
                    <a:pt x="531012" y="291465"/>
                  </a:lnTo>
                  <a:lnTo>
                    <a:pt x="534060" y="296037"/>
                  </a:lnTo>
                  <a:lnTo>
                    <a:pt x="537108" y="299085"/>
                  </a:lnTo>
                  <a:lnTo>
                    <a:pt x="538632" y="306705"/>
                  </a:lnTo>
                  <a:lnTo>
                    <a:pt x="538632" y="283845"/>
                  </a:lnTo>
                  <a:lnTo>
                    <a:pt x="537108" y="283845"/>
                  </a:lnTo>
                  <a:lnTo>
                    <a:pt x="532866" y="277799"/>
                  </a:lnTo>
                  <a:lnTo>
                    <a:pt x="527202" y="273481"/>
                  </a:lnTo>
                  <a:lnTo>
                    <a:pt x="520395" y="270903"/>
                  </a:lnTo>
                  <a:lnTo>
                    <a:pt x="520179" y="270878"/>
                  </a:lnTo>
                  <a:lnTo>
                    <a:pt x="512724" y="270040"/>
                  </a:lnTo>
                  <a:lnTo>
                    <a:pt x="505218" y="270878"/>
                  </a:lnTo>
                  <a:lnTo>
                    <a:pt x="505015" y="270954"/>
                  </a:lnTo>
                  <a:lnTo>
                    <a:pt x="498729" y="273291"/>
                  </a:lnTo>
                  <a:lnTo>
                    <a:pt x="480631" y="315849"/>
                  </a:lnTo>
                  <a:lnTo>
                    <a:pt x="481177" y="325589"/>
                  </a:lnTo>
                  <a:lnTo>
                    <a:pt x="503491" y="357530"/>
                  </a:lnTo>
                  <a:lnTo>
                    <a:pt x="511200" y="358495"/>
                  </a:lnTo>
                  <a:lnTo>
                    <a:pt x="514248" y="358495"/>
                  </a:lnTo>
                  <a:lnTo>
                    <a:pt x="537108" y="346430"/>
                  </a:lnTo>
                  <a:lnTo>
                    <a:pt x="538632" y="349986"/>
                  </a:lnTo>
                  <a:lnTo>
                    <a:pt x="541680" y="357098"/>
                  </a:lnTo>
                  <a:lnTo>
                    <a:pt x="559968" y="357098"/>
                  </a:lnTo>
                  <a:lnTo>
                    <a:pt x="559968" y="239560"/>
                  </a:lnTo>
                  <a:close/>
                </a:path>
                <a:path w="977900" h="360679">
                  <a:moveTo>
                    <a:pt x="660654" y="305092"/>
                  </a:moveTo>
                  <a:lnTo>
                    <a:pt x="659130" y="297472"/>
                  </a:lnTo>
                  <a:lnTo>
                    <a:pt x="653034" y="285280"/>
                  </a:lnTo>
                  <a:lnTo>
                    <a:pt x="648462" y="279184"/>
                  </a:lnTo>
                  <a:lnTo>
                    <a:pt x="637794" y="273850"/>
                  </a:lnTo>
                  <a:lnTo>
                    <a:pt x="637794" y="306616"/>
                  </a:lnTo>
                  <a:lnTo>
                    <a:pt x="637794" y="323481"/>
                  </a:lnTo>
                  <a:lnTo>
                    <a:pt x="636270" y="329577"/>
                  </a:lnTo>
                  <a:lnTo>
                    <a:pt x="630174" y="338721"/>
                  </a:lnTo>
                  <a:lnTo>
                    <a:pt x="625602" y="340245"/>
                  </a:lnTo>
                  <a:lnTo>
                    <a:pt x="613410" y="340245"/>
                  </a:lnTo>
                  <a:lnTo>
                    <a:pt x="608838" y="338721"/>
                  </a:lnTo>
                  <a:lnTo>
                    <a:pt x="607314" y="334149"/>
                  </a:lnTo>
                  <a:lnTo>
                    <a:pt x="604266" y="329577"/>
                  </a:lnTo>
                  <a:lnTo>
                    <a:pt x="602742" y="323481"/>
                  </a:lnTo>
                  <a:lnTo>
                    <a:pt x="602742" y="306616"/>
                  </a:lnTo>
                  <a:lnTo>
                    <a:pt x="604266" y="300520"/>
                  </a:lnTo>
                  <a:lnTo>
                    <a:pt x="607314" y="295948"/>
                  </a:lnTo>
                  <a:lnTo>
                    <a:pt x="608838" y="291376"/>
                  </a:lnTo>
                  <a:lnTo>
                    <a:pt x="613410" y="289852"/>
                  </a:lnTo>
                  <a:lnTo>
                    <a:pt x="625602" y="289852"/>
                  </a:lnTo>
                  <a:lnTo>
                    <a:pt x="630174" y="291376"/>
                  </a:lnTo>
                  <a:lnTo>
                    <a:pt x="636270" y="300520"/>
                  </a:lnTo>
                  <a:lnTo>
                    <a:pt x="637794" y="306616"/>
                  </a:lnTo>
                  <a:lnTo>
                    <a:pt x="637794" y="273850"/>
                  </a:lnTo>
                  <a:lnTo>
                    <a:pt x="636270" y="273088"/>
                  </a:lnTo>
                  <a:lnTo>
                    <a:pt x="628650" y="270040"/>
                  </a:lnTo>
                  <a:lnTo>
                    <a:pt x="621030" y="270040"/>
                  </a:lnTo>
                  <a:lnTo>
                    <a:pt x="584682" y="288518"/>
                  </a:lnTo>
                  <a:lnTo>
                    <a:pt x="578256" y="314337"/>
                  </a:lnTo>
                  <a:lnTo>
                    <a:pt x="578256" y="323481"/>
                  </a:lnTo>
                  <a:lnTo>
                    <a:pt x="579780" y="331101"/>
                  </a:lnTo>
                  <a:lnTo>
                    <a:pt x="584352" y="338721"/>
                  </a:lnTo>
                  <a:lnTo>
                    <a:pt x="587400" y="344817"/>
                  </a:lnTo>
                  <a:lnTo>
                    <a:pt x="592074" y="350913"/>
                  </a:lnTo>
                  <a:lnTo>
                    <a:pt x="602742" y="356247"/>
                  </a:lnTo>
                  <a:lnTo>
                    <a:pt x="604266" y="357009"/>
                  </a:lnTo>
                  <a:lnTo>
                    <a:pt x="611301" y="358406"/>
                  </a:lnTo>
                  <a:lnTo>
                    <a:pt x="621030" y="358432"/>
                  </a:lnTo>
                  <a:lnTo>
                    <a:pt x="628980" y="357936"/>
                  </a:lnTo>
                  <a:lnTo>
                    <a:pt x="637032" y="356057"/>
                  </a:lnTo>
                  <a:lnTo>
                    <a:pt x="637794" y="355688"/>
                  </a:lnTo>
                  <a:lnTo>
                    <a:pt x="643928" y="352742"/>
                  </a:lnTo>
                  <a:lnTo>
                    <a:pt x="660654" y="314337"/>
                  </a:lnTo>
                  <a:lnTo>
                    <a:pt x="660654" y="305092"/>
                  </a:lnTo>
                  <a:close/>
                </a:path>
                <a:path w="977900" h="360679">
                  <a:moveTo>
                    <a:pt x="697318" y="338810"/>
                  </a:moveTo>
                  <a:lnTo>
                    <a:pt x="694270" y="337286"/>
                  </a:lnTo>
                  <a:lnTo>
                    <a:pt x="692746" y="334238"/>
                  </a:lnTo>
                  <a:lnTo>
                    <a:pt x="677405" y="334238"/>
                  </a:lnTo>
                  <a:lnTo>
                    <a:pt x="672833" y="338810"/>
                  </a:lnTo>
                  <a:lnTo>
                    <a:pt x="671309" y="341858"/>
                  </a:lnTo>
                  <a:lnTo>
                    <a:pt x="671309" y="346430"/>
                  </a:lnTo>
                  <a:lnTo>
                    <a:pt x="671309" y="351002"/>
                  </a:lnTo>
                  <a:lnTo>
                    <a:pt x="672833" y="354050"/>
                  </a:lnTo>
                  <a:lnTo>
                    <a:pt x="677405" y="358622"/>
                  </a:lnTo>
                  <a:lnTo>
                    <a:pt x="680554" y="360146"/>
                  </a:lnTo>
                  <a:lnTo>
                    <a:pt x="688174" y="360146"/>
                  </a:lnTo>
                  <a:lnTo>
                    <a:pt x="692746" y="358622"/>
                  </a:lnTo>
                  <a:lnTo>
                    <a:pt x="694270" y="355574"/>
                  </a:lnTo>
                  <a:lnTo>
                    <a:pt x="697318" y="354050"/>
                  </a:lnTo>
                  <a:lnTo>
                    <a:pt x="697318" y="338810"/>
                  </a:lnTo>
                  <a:close/>
                </a:path>
                <a:path w="977900" h="360679">
                  <a:moveTo>
                    <a:pt x="977442" y="0"/>
                  </a:moveTo>
                  <a:lnTo>
                    <a:pt x="953058" y="0"/>
                  </a:lnTo>
                  <a:lnTo>
                    <a:pt x="953058" y="118872"/>
                  </a:lnTo>
                  <a:lnTo>
                    <a:pt x="977442" y="118872"/>
                  </a:lnTo>
                  <a:lnTo>
                    <a:pt x="977442" y="0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0" name="object 110"/>
            <p:cNvSpPr/>
            <p:nvPr/>
          </p:nvSpPr>
          <p:spPr>
            <a:xfrm>
              <a:off x="717803" y="3256788"/>
              <a:ext cx="2117090" cy="50800"/>
            </a:xfrm>
            <a:custGeom>
              <a:avLst/>
              <a:gdLst/>
              <a:ahLst/>
              <a:cxnLst/>
              <a:rect l="l" t="t" r="r" b="b"/>
              <a:pathLst>
                <a:path w="2117090" h="50800">
                  <a:moveTo>
                    <a:pt x="0" y="50291"/>
                  </a:moveTo>
                  <a:lnTo>
                    <a:pt x="0" y="0"/>
                  </a:lnTo>
                  <a:lnTo>
                    <a:pt x="2116835" y="0"/>
                  </a:lnTo>
                  <a:lnTo>
                    <a:pt x="2116835" y="50291"/>
                  </a:lnTo>
                  <a:lnTo>
                    <a:pt x="0" y="50291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11" name="object 111"/>
          <p:cNvGrpSpPr/>
          <p:nvPr/>
        </p:nvGrpSpPr>
        <p:grpSpPr>
          <a:xfrm>
            <a:off x="2959627" y="3249218"/>
            <a:ext cx="2156460" cy="2185670"/>
            <a:chOff x="2959627" y="3249218"/>
            <a:chExt cx="2156460" cy="2185670"/>
          </a:xfrm>
        </p:grpSpPr>
        <p:pic>
          <p:nvPicPr>
            <p:cNvPr id="112" name="object 112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959627" y="3249218"/>
              <a:ext cx="2156421" cy="2185325"/>
            </a:xfrm>
            <a:prstGeom prst="rect">
              <a:avLst/>
            </a:prstGeom>
          </p:spPr>
        </p:pic>
        <p:pic>
          <p:nvPicPr>
            <p:cNvPr id="113" name="object 113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3121151" y="4315968"/>
              <a:ext cx="1932432" cy="876300"/>
            </a:xfrm>
            <a:prstGeom prst="rect">
              <a:avLst/>
            </a:prstGeom>
          </p:spPr>
        </p:pic>
        <p:sp>
          <p:nvSpPr>
            <p:cNvPr id="114" name="object 114"/>
            <p:cNvSpPr/>
            <p:nvPr/>
          </p:nvSpPr>
          <p:spPr>
            <a:xfrm>
              <a:off x="2973323" y="3256788"/>
              <a:ext cx="2115820" cy="2150745"/>
            </a:xfrm>
            <a:custGeom>
              <a:avLst/>
              <a:gdLst/>
              <a:ahLst/>
              <a:cxnLst/>
              <a:rect l="l" t="t" r="r" b="b"/>
              <a:pathLst>
                <a:path w="2115820" h="2150745">
                  <a:moveTo>
                    <a:pt x="0" y="2150363"/>
                  </a:moveTo>
                  <a:lnTo>
                    <a:pt x="0" y="0"/>
                  </a:lnTo>
                  <a:lnTo>
                    <a:pt x="2115312" y="0"/>
                  </a:lnTo>
                  <a:lnTo>
                    <a:pt x="2115312" y="2150363"/>
                  </a:lnTo>
                  <a:lnTo>
                    <a:pt x="0" y="2150363"/>
                  </a:lnTo>
                  <a:close/>
                </a:path>
              </a:pathLst>
            </a:custGeom>
            <a:solidFill>
              <a:srgbClr val="FD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5" name="object 115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3772471" y="4437221"/>
              <a:ext cx="151066" cy="112966"/>
            </a:xfrm>
            <a:prstGeom prst="rect">
              <a:avLst/>
            </a:prstGeom>
          </p:spPr>
        </p:pic>
        <p:pic>
          <p:nvPicPr>
            <p:cNvPr id="116" name="object 116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3950207" y="4430268"/>
              <a:ext cx="179261" cy="120015"/>
            </a:xfrm>
            <a:prstGeom prst="rect">
              <a:avLst/>
            </a:prstGeom>
          </p:spPr>
        </p:pic>
        <p:pic>
          <p:nvPicPr>
            <p:cNvPr id="117" name="object 117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4193571" y="4431125"/>
              <a:ext cx="169258" cy="119157"/>
            </a:xfrm>
            <a:prstGeom prst="rect">
              <a:avLst/>
            </a:prstGeom>
          </p:spPr>
        </p:pic>
        <p:pic>
          <p:nvPicPr>
            <p:cNvPr id="118" name="object 118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3270504" y="4669345"/>
              <a:ext cx="1417414" cy="119062"/>
            </a:xfrm>
            <a:prstGeom prst="rect">
              <a:avLst/>
            </a:prstGeom>
          </p:spPr>
        </p:pic>
        <p:sp>
          <p:nvSpPr>
            <p:cNvPr id="119" name="object 119"/>
            <p:cNvSpPr/>
            <p:nvPr/>
          </p:nvSpPr>
          <p:spPr>
            <a:xfrm>
              <a:off x="4736592" y="4668011"/>
              <a:ext cx="24765" cy="119380"/>
            </a:xfrm>
            <a:custGeom>
              <a:avLst/>
              <a:gdLst/>
              <a:ahLst/>
              <a:cxnLst/>
              <a:rect l="l" t="t" r="r" b="b"/>
              <a:pathLst>
                <a:path w="24764" h="119379">
                  <a:moveTo>
                    <a:pt x="0" y="118872"/>
                  </a:moveTo>
                  <a:lnTo>
                    <a:pt x="0" y="0"/>
                  </a:lnTo>
                  <a:lnTo>
                    <a:pt x="24383" y="0"/>
                  </a:lnTo>
                  <a:lnTo>
                    <a:pt x="24383" y="118872"/>
                  </a:lnTo>
                  <a:lnTo>
                    <a:pt x="0" y="118872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0" name="object 120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4780978" y="4700137"/>
              <a:ext cx="76295" cy="88270"/>
            </a:xfrm>
            <a:prstGeom prst="rect">
              <a:avLst/>
            </a:prstGeom>
          </p:spPr>
        </p:pic>
        <p:pic>
          <p:nvPicPr>
            <p:cNvPr id="121" name="object 121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3554253" y="4907565"/>
              <a:ext cx="1022222" cy="155733"/>
            </a:xfrm>
            <a:prstGeom prst="rect">
              <a:avLst/>
            </a:prstGeom>
          </p:spPr>
        </p:pic>
        <p:sp>
          <p:nvSpPr>
            <p:cNvPr id="122" name="object 122"/>
            <p:cNvSpPr/>
            <p:nvPr/>
          </p:nvSpPr>
          <p:spPr>
            <a:xfrm>
              <a:off x="2973323" y="3256788"/>
              <a:ext cx="2115820" cy="50800"/>
            </a:xfrm>
            <a:custGeom>
              <a:avLst/>
              <a:gdLst/>
              <a:ahLst/>
              <a:cxnLst/>
              <a:rect l="l" t="t" r="r" b="b"/>
              <a:pathLst>
                <a:path w="2115820" h="50800">
                  <a:moveTo>
                    <a:pt x="0" y="50291"/>
                  </a:moveTo>
                  <a:lnTo>
                    <a:pt x="0" y="0"/>
                  </a:lnTo>
                  <a:lnTo>
                    <a:pt x="2115312" y="0"/>
                  </a:lnTo>
                  <a:lnTo>
                    <a:pt x="2115312" y="50291"/>
                  </a:lnTo>
                  <a:lnTo>
                    <a:pt x="0" y="50291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23" name="object 123"/>
          <p:cNvPicPr/>
          <p:nvPr/>
        </p:nvPicPr>
        <p:blipFill>
          <a:blip r:embed="rId73" cstate="print"/>
          <a:stretch>
            <a:fillRect/>
          </a:stretch>
        </p:blipFill>
        <p:spPr>
          <a:xfrm>
            <a:off x="259079" y="326136"/>
            <a:ext cx="344424" cy="233171"/>
          </a:xfrm>
          <a:prstGeom prst="rect">
            <a:avLst/>
          </a:prstGeom>
        </p:spPr>
      </p:pic>
      <p:grpSp>
        <p:nvGrpSpPr>
          <p:cNvPr id="124" name="object 124"/>
          <p:cNvGrpSpPr/>
          <p:nvPr/>
        </p:nvGrpSpPr>
        <p:grpSpPr>
          <a:xfrm>
            <a:off x="5670803" y="982980"/>
            <a:ext cx="1277620" cy="1475740"/>
            <a:chOff x="5670803" y="982980"/>
            <a:chExt cx="1277620" cy="1475740"/>
          </a:xfrm>
        </p:grpSpPr>
        <p:pic>
          <p:nvPicPr>
            <p:cNvPr id="125" name="object 125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5670803" y="982980"/>
              <a:ext cx="1277112" cy="1475231"/>
            </a:xfrm>
            <a:prstGeom prst="rect">
              <a:avLst/>
            </a:prstGeom>
          </p:spPr>
        </p:pic>
        <p:sp>
          <p:nvSpPr>
            <p:cNvPr id="126" name="object 126"/>
            <p:cNvSpPr/>
            <p:nvPr/>
          </p:nvSpPr>
          <p:spPr>
            <a:xfrm>
              <a:off x="6180010" y="1372743"/>
              <a:ext cx="194310" cy="473709"/>
            </a:xfrm>
            <a:custGeom>
              <a:avLst/>
              <a:gdLst/>
              <a:ahLst/>
              <a:cxnLst/>
              <a:rect l="l" t="t" r="r" b="b"/>
              <a:pathLst>
                <a:path w="194310" h="473710">
                  <a:moveTo>
                    <a:pt x="0" y="131254"/>
                  </a:moveTo>
                  <a:lnTo>
                    <a:pt x="0" y="67151"/>
                  </a:lnTo>
                  <a:lnTo>
                    <a:pt x="184594" y="0"/>
                  </a:lnTo>
                  <a:lnTo>
                    <a:pt x="193833" y="0"/>
                  </a:lnTo>
                  <a:lnTo>
                    <a:pt x="193833" y="473297"/>
                  </a:lnTo>
                  <a:lnTo>
                    <a:pt x="116014" y="473297"/>
                  </a:lnTo>
                  <a:lnTo>
                    <a:pt x="116014" y="91535"/>
                  </a:lnTo>
                  <a:lnTo>
                    <a:pt x="0" y="131254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27" name="object 127"/>
          <p:cNvGrpSpPr/>
          <p:nvPr/>
        </p:nvGrpSpPr>
        <p:grpSpPr>
          <a:xfrm>
            <a:off x="7917180" y="982980"/>
            <a:ext cx="1277620" cy="1475740"/>
            <a:chOff x="7917180" y="982980"/>
            <a:chExt cx="1277620" cy="1475740"/>
          </a:xfrm>
        </p:grpSpPr>
        <p:pic>
          <p:nvPicPr>
            <p:cNvPr id="128" name="object 128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7917180" y="982980"/>
              <a:ext cx="1277112" cy="1475231"/>
            </a:xfrm>
            <a:prstGeom prst="rect">
              <a:avLst/>
            </a:prstGeom>
          </p:spPr>
        </p:pic>
        <p:sp>
          <p:nvSpPr>
            <p:cNvPr id="129" name="object 129"/>
            <p:cNvSpPr/>
            <p:nvPr/>
          </p:nvSpPr>
          <p:spPr>
            <a:xfrm>
              <a:off x="8404479" y="1366551"/>
              <a:ext cx="327025" cy="480059"/>
            </a:xfrm>
            <a:custGeom>
              <a:avLst/>
              <a:gdLst/>
              <a:ahLst/>
              <a:cxnLst/>
              <a:rect l="l" t="t" r="r" b="b"/>
              <a:pathLst>
                <a:path w="327025" h="480060">
                  <a:moveTo>
                    <a:pt x="0" y="151257"/>
                  </a:moveTo>
                  <a:lnTo>
                    <a:pt x="4619" y="111311"/>
                  </a:lnTo>
                  <a:lnTo>
                    <a:pt x="18383" y="74866"/>
                  </a:lnTo>
                  <a:lnTo>
                    <a:pt x="42386" y="44719"/>
                  </a:lnTo>
                  <a:lnTo>
                    <a:pt x="73247" y="21431"/>
                  </a:lnTo>
                  <a:lnTo>
                    <a:pt x="113335" y="5572"/>
                  </a:lnTo>
                  <a:lnTo>
                    <a:pt x="160210" y="0"/>
                  </a:lnTo>
                  <a:lnTo>
                    <a:pt x="182506" y="1134"/>
                  </a:lnTo>
                  <a:lnTo>
                    <a:pt x="222454" y="9724"/>
                  </a:lnTo>
                  <a:lnTo>
                    <a:pt x="269355" y="36111"/>
                  </a:lnTo>
                  <a:lnTo>
                    <a:pt x="297941" y="76619"/>
                  </a:lnTo>
                  <a:lnTo>
                    <a:pt x="308228" y="131349"/>
                  </a:lnTo>
                  <a:lnTo>
                    <a:pt x="307681" y="141889"/>
                  </a:lnTo>
                  <a:lnTo>
                    <a:pt x="296870" y="185323"/>
                  </a:lnTo>
                  <a:lnTo>
                    <a:pt x="273651" y="228934"/>
                  </a:lnTo>
                  <a:lnTo>
                    <a:pt x="248697" y="261175"/>
                  </a:lnTo>
                  <a:lnTo>
                    <a:pt x="240172" y="271725"/>
                  </a:lnTo>
                  <a:lnTo>
                    <a:pt x="230790" y="282713"/>
                  </a:lnTo>
                  <a:lnTo>
                    <a:pt x="210597" y="305466"/>
                  </a:lnTo>
                  <a:lnTo>
                    <a:pt x="108394" y="418433"/>
                  </a:lnTo>
                  <a:lnTo>
                    <a:pt x="326516" y="418433"/>
                  </a:lnTo>
                  <a:lnTo>
                    <a:pt x="326516" y="479488"/>
                  </a:lnTo>
                  <a:lnTo>
                    <a:pt x="9239" y="479488"/>
                  </a:lnTo>
                  <a:lnTo>
                    <a:pt x="9239" y="426053"/>
                  </a:lnTo>
                  <a:lnTo>
                    <a:pt x="163258" y="258127"/>
                  </a:lnTo>
                  <a:lnTo>
                    <a:pt x="175291" y="244665"/>
                  </a:lnTo>
                  <a:lnTo>
                    <a:pt x="202977" y="209264"/>
                  </a:lnTo>
                  <a:lnTo>
                    <a:pt x="224313" y="171069"/>
                  </a:lnTo>
                  <a:lnTo>
                    <a:pt x="228885" y="138969"/>
                  </a:lnTo>
                  <a:lnTo>
                    <a:pt x="228552" y="128062"/>
                  </a:lnTo>
                  <a:lnTo>
                    <a:pt x="216384" y="91535"/>
                  </a:lnTo>
                  <a:lnTo>
                    <a:pt x="179534" y="64960"/>
                  </a:lnTo>
                  <a:lnTo>
                    <a:pt x="158686" y="62674"/>
                  </a:lnTo>
                  <a:lnTo>
                    <a:pt x="145780" y="63269"/>
                  </a:lnTo>
                  <a:lnTo>
                    <a:pt x="105917" y="79630"/>
                  </a:lnTo>
                  <a:lnTo>
                    <a:pt x="83002" y="116015"/>
                  </a:lnTo>
                  <a:lnTo>
                    <a:pt x="77819" y="151257"/>
                  </a:lnTo>
                  <a:lnTo>
                    <a:pt x="0" y="151257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30" name="object 130"/>
          <p:cNvGrpSpPr/>
          <p:nvPr/>
        </p:nvGrpSpPr>
        <p:grpSpPr>
          <a:xfrm>
            <a:off x="3383279" y="3282696"/>
            <a:ext cx="1285240" cy="1483360"/>
            <a:chOff x="3383279" y="3282696"/>
            <a:chExt cx="1285240" cy="1483360"/>
          </a:xfrm>
        </p:grpSpPr>
        <p:pic>
          <p:nvPicPr>
            <p:cNvPr id="131" name="object 131"/>
            <p:cNvPicPr/>
            <p:nvPr/>
          </p:nvPicPr>
          <p:blipFill>
            <a:blip r:embed="rId76" cstate="print"/>
            <a:stretch>
              <a:fillRect/>
            </a:stretch>
          </p:blipFill>
          <p:spPr>
            <a:xfrm>
              <a:off x="3383279" y="3282696"/>
              <a:ext cx="1284732" cy="1482851"/>
            </a:xfrm>
            <a:prstGeom prst="rect">
              <a:avLst/>
            </a:prstGeom>
          </p:spPr>
        </p:pic>
        <p:sp>
          <p:nvSpPr>
            <p:cNvPr id="132" name="object 132"/>
            <p:cNvSpPr/>
            <p:nvPr/>
          </p:nvSpPr>
          <p:spPr>
            <a:xfrm>
              <a:off x="3859434" y="3681412"/>
              <a:ext cx="343535" cy="473709"/>
            </a:xfrm>
            <a:custGeom>
              <a:avLst/>
              <a:gdLst/>
              <a:ahLst/>
              <a:cxnLst/>
              <a:rect l="l" t="t" r="r" b="b"/>
              <a:pathLst>
                <a:path w="343535" h="473710">
                  <a:moveTo>
                    <a:pt x="80867" y="366426"/>
                  </a:moveTo>
                  <a:lnTo>
                    <a:pt x="80867" y="305371"/>
                  </a:lnTo>
                  <a:lnTo>
                    <a:pt x="343281" y="305371"/>
                  </a:lnTo>
                  <a:lnTo>
                    <a:pt x="343281" y="366426"/>
                  </a:lnTo>
                  <a:lnTo>
                    <a:pt x="80867" y="366426"/>
                  </a:lnTo>
                  <a:close/>
                </a:path>
                <a:path w="343535" h="473710">
                  <a:moveTo>
                    <a:pt x="205930" y="305371"/>
                  </a:moveTo>
                  <a:lnTo>
                    <a:pt x="205930" y="103141"/>
                  </a:lnTo>
                  <a:lnTo>
                    <a:pt x="266985" y="0"/>
                  </a:lnTo>
                  <a:lnTo>
                    <a:pt x="283749" y="0"/>
                  </a:lnTo>
                  <a:lnTo>
                    <a:pt x="283749" y="305371"/>
                  </a:lnTo>
                  <a:lnTo>
                    <a:pt x="205930" y="305371"/>
                  </a:lnTo>
                  <a:close/>
                </a:path>
                <a:path w="343535" h="473710">
                  <a:moveTo>
                    <a:pt x="205930" y="473392"/>
                  </a:moveTo>
                  <a:lnTo>
                    <a:pt x="205930" y="366426"/>
                  </a:lnTo>
                  <a:lnTo>
                    <a:pt x="283749" y="366426"/>
                  </a:lnTo>
                  <a:lnTo>
                    <a:pt x="283749" y="473392"/>
                  </a:lnTo>
                  <a:lnTo>
                    <a:pt x="205930" y="473392"/>
                  </a:lnTo>
                  <a:close/>
                </a:path>
                <a:path w="343535" h="473710">
                  <a:moveTo>
                    <a:pt x="0" y="320611"/>
                  </a:moveTo>
                  <a:lnTo>
                    <a:pt x="204406" y="0"/>
                  </a:lnTo>
                  <a:lnTo>
                    <a:pt x="266985" y="0"/>
                  </a:lnTo>
                  <a:lnTo>
                    <a:pt x="198310" y="116014"/>
                  </a:lnTo>
                  <a:lnTo>
                    <a:pt x="80867" y="305371"/>
                  </a:lnTo>
                  <a:lnTo>
                    <a:pt x="80867" y="366426"/>
                  </a:lnTo>
                  <a:lnTo>
                    <a:pt x="3048" y="366426"/>
                  </a:lnTo>
                  <a:lnTo>
                    <a:pt x="0" y="320611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33" name="object 133"/>
          <p:cNvGrpSpPr/>
          <p:nvPr/>
        </p:nvGrpSpPr>
        <p:grpSpPr>
          <a:xfrm>
            <a:off x="1135380" y="3282696"/>
            <a:ext cx="1277620" cy="1483360"/>
            <a:chOff x="1135380" y="3282696"/>
            <a:chExt cx="1277620" cy="1483360"/>
          </a:xfrm>
        </p:grpSpPr>
        <p:pic>
          <p:nvPicPr>
            <p:cNvPr id="134" name="object 134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1135380" y="3282696"/>
              <a:ext cx="1277112" cy="1482851"/>
            </a:xfrm>
            <a:prstGeom prst="rect">
              <a:avLst/>
            </a:prstGeom>
          </p:spPr>
        </p:pic>
        <p:sp>
          <p:nvSpPr>
            <p:cNvPr id="135" name="object 135"/>
            <p:cNvSpPr/>
            <p:nvPr/>
          </p:nvSpPr>
          <p:spPr>
            <a:xfrm>
              <a:off x="1613535" y="3675316"/>
              <a:ext cx="316230" cy="485775"/>
            </a:xfrm>
            <a:custGeom>
              <a:avLst/>
              <a:gdLst/>
              <a:ahLst/>
              <a:cxnLst/>
              <a:rect l="l" t="t" r="r" b="b"/>
              <a:pathLst>
                <a:path w="316230" h="485775">
                  <a:moveTo>
                    <a:pt x="102298" y="268700"/>
                  </a:moveTo>
                  <a:lnTo>
                    <a:pt x="102298" y="250412"/>
                  </a:lnTo>
                  <a:lnTo>
                    <a:pt x="162712" y="250379"/>
                  </a:lnTo>
                  <a:lnTo>
                    <a:pt x="169178" y="250162"/>
                  </a:lnTo>
                  <a:lnTo>
                    <a:pt x="170059" y="250133"/>
                  </a:lnTo>
                  <a:lnTo>
                    <a:pt x="173798" y="250008"/>
                  </a:lnTo>
                  <a:lnTo>
                    <a:pt x="174700" y="249977"/>
                  </a:lnTo>
                  <a:lnTo>
                    <a:pt x="177958" y="249868"/>
                  </a:lnTo>
                  <a:lnTo>
                    <a:pt x="180070" y="249753"/>
                  </a:lnTo>
                  <a:lnTo>
                    <a:pt x="195357" y="248020"/>
                  </a:lnTo>
                  <a:lnTo>
                    <a:pt x="196107" y="247935"/>
                  </a:lnTo>
                  <a:lnTo>
                    <a:pt x="211548" y="244625"/>
                  </a:lnTo>
                  <a:lnTo>
                    <a:pt x="225909" y="239716"/>
                  </a:lnTo>
                  <a:lnTo>
                    <a:pt x="234828" y="236216"/>
                  </a:lnTo>
                  <a:lnTo>
                    <a:pt x="246198" y="240315"/>
                  </a:lnTo>
                  <a:lnTo>
                    <a:pt x="280797" y="262604"/>
                  </a:lnTo>
                  <a:lnTo>
                    <a:pt x="308229" y="300799"/>
                  </a:lnTo>
                  <a:lnTo>
                    <a:pt x="315849" y="346614"/>
                  </a:lnTo>
                  <a:lnTo>
                    <a:pt x="315301" y="361289"/>
                  </a:lnTo>
                  <a:lnTo>
                    <a:pt x="315301" y="362663"/>
                  </a:lnTo>
                  <a:lnTo>
                    <a:pt x="303656" y="406146"/>
                  </a:lnTo>
                  <a:lnTo>
                    <a:pt x="280797" y="440598"/>
                  </a:lnTo>
                  <a:lnTo>
                    <a:pt x="247173" y="465105"/>
                  </a:lnTo>
                  <a:lnTo>
                    <a:pt x="238029" y="469363"/>
                  </a:lnTo>
                  <a:lnTo>
                    <a:pt x="238029" y="346614"/>
                  </a:lnTo>
                  <a:lnTo>
                    <a:pt x="237220" y="333693"/>
                  </a:lnTo>
                  <a:lnTo>
                    <a:pt x="221099" y="294630"/>
                  </a:lnTo>
                  <a:lnTo>
                    <a:pt x="186230" y="273200"/>
                  </a:lnTo>
                  <a:lnTo>
                    <a:pt x="149542" y="268700"/>
                  </a:lnTo>
                  <a:lnTo>
                    <a:pt x="102298" y="268700"/>
                  </a:lnTo>
                  <a:close/>
                </a:path>
                <a:path w="316230" h="485775">
                  <a:moveTo>
                    <a:pt x="4572" y="129825"/>
                  </a:moveTo>
                  <a:lnTo>
                    <a:pt x="16185" y="77828"/>
                  </a:lnTo>
                  <a:lnTo>
                    <a:pt x="48482" y="36242"/>
                  </a:lnTo>
                  <a:lnTo>
                    <a:pt x="97091" y="9644"/>
                  </a:lnTo>
                  <a:lnTo>
                    <a:pt x="135372" y="1119"/>
                  </a:lnTo>
                  <a:lnTo>
                    <a:pt x="155638" y="0"/>
                  </a:lnTo>
                  <a:lnTo>
                    <a:pt x="173798" y="716"/>
                  </a:lnTo>
                  <a:lnTo>
                    <a:pt x="174890" y="759"/>
                  </a:lnTo>
                  <a:lnTo>
                    <a:pt x="177958" y="881"/>
                  </a:lnTo>
                  <a:lnTo>
                    <a:pt x="198405" y="3546"/>
                  </a:lnTo>
                  <a:lnTo>
                    <a:pt x="198965" y="3619"/>
                  </a:lnTo>
                  <a:lnTo>
                    <a:pt x="218525" y="8358"/>
                  </a:lnTo>
                  <a:lnTo>
                    <a:pt x="267223" y="33385"/>
                  </a:lnTo>
                  <a:lnTo>
                    <a:pt x="298180" y="75327"/>
                  </a:lnTo>
                  <a:lnTo>
                    <a:pt x="308371" y="112600"/>
                  </a:lnTo>
                  <a:lnTo>
                    <a:pt x="309753" y="134397"/>
                  </a:lnTo>
                  <a:lnTo>
                    <a:pt x="308943" y="143827"/>
                  </a:lnTo>
                  <a:lnTo>
                    <a:pt x="293941" y="185602"/>
                  </a:lnTo>
                  <a:lnTo>
                    <a:pt x="261882" y="220804"/>
                  </a:lnTo>
                  <a:lnTo>
                    <a:pt x="234828" y="236216"/>
                  </a:lnTo>
                  <a:lnTo>
                    <a:pt x="232243" y="235283"/>
                  </a:lnTo>
                  <a:lnTo>
                    <a:pt x="231933" y="235172"/>
                  </a:lnTo>
                  <a:lnTo>
                    <a:pt x="230409" y="234759"/>
                  </a:lnTo>
                  <a:lnTo>
                    <a:pt x="230409" y="134397"/>
                  </a:lnTo>
                  <a:lnTo>
                    <a:pt x="229862" y="123436"/>
                  </a:lnTo>
                  <a:lnTo>
                    <a:pt x="217908" y="87210"/>
                  </a:lnTo>
                  <a:lnTo>
                    <a:pt x="180070" y="63341"/>
                  </a:lnTo>
                  <a:lnTo>
                    <a:pt x="158686" y="61127"/>
                  </a:lnTo>
                  <a:lnTo>
                    <a:pt x="155638" y="61142"/>
                  </a:lnTo>
                  <a:lnTo>
                    <a:pt x="112331" y="75003"/>
                  </a:lnTo>
                  <a:lnTo>
                    <a:pt x="86201" y="110311"/>
                  </a:lnTo>
                  <a:lnTo>
                    <a:pt x="83915" y="129825"/>
                  </a:lnTo>
                  <a:lnTo>
                    <a:pt x="4572" y="129825"/>
                  </a:lnTo>
                  <a:close/>
                </a:path>
                <a:path w="316230" h="485775">
                  <a:moveTo>
                    <a:pt x="0" y="352710"/>
                  </a:moveTo>
                  <a:lnTo>
                    <a:pt x="79343" y="352710"/>
                  </a:lnTo>
                  <a:lnTo>
                    <a:pt x="79914" y="362726"/>
                  </a:lnTo>
                  <a:lnTo>
                    <a:pt x="81629" y="372189"/>
                  </a:lnTo>
                  <a:lnTo>
                    <a:pt x="108070" y="408884"/>
                  </a:lnTo>
                  <a:lnTo>
                    <a:pt x="115812" y="413641"/>
                  </a:lnTo>
                  <a:lnTo>
                    <a:pt x="116014" y="413765"/>
                  </a:lnTo>
                  <a:lnTo>
                    <a:pt x="155638" y="422765"/>
                  </a:lnTo>
                  <a:lnTo>
                    <a:pt x="157162" y="422837"/>
                  </a:lnTo>
                  <a:lnTo>
                    <a:pt x="158686" y="422910"/>
                  </a:lnTo>
                  <a:lnTo>
                    <a:pt x="199929" y="415289"/>
                  </a:lnTo>
                  <a:lnTo>
                    <a:pt x="232243" y="379873"/>
                  </a:lnTo>
                  <a:lnTo>
                    <a:pt x="238029" y="346614"/>
                  </a:lnTo>
                  <a:lnTo>
                    <a:pt x="238029" y="469363"/>
                  </a:lnTo>
                  <a:lnTo>
                    <a:pt x="234029" y="471225"/>
                  </a:lnTo>
                  <a:lnTo>
                    <a:pt x="219741" y="476345"/>
                  </a:lnTo>
                  <a:lnTo>
                    <a:pt x="204820" y="480400"/>
                  </a:lnTo>
                  <a:lnTo>
                    <a:pt x="189818" y="483244"/>
                  </a:lnTo>
                  <a:lnTo>
                    <a:pt x="189595" y="483286"/>
                  </a:lnTo>
                  <a:lnTo>
                    <a:pt x="155638" y="485530"/>
                  </a:lnTo>
                  <a:lnTo>
                    <a:pt x="141659" y="485036"/>
                  </a:lnTo>
                  <a:lnTo>
                    <a:pt x="126861" y="483489"/>
                  </a:lnTo>
                  <a:lnTo>
                    <a:pt x="112331" y="481083"/>
                  </a:lnTo>
                  <a:lnTo>
                    <a:pt x="97631" y="477964"/>
                  </a:lnTo>
                  <a:lnTo>
                    <a:pt x="84486" y="473100"/>
                  </a:lnTo>
                  <a:lnTo>
                    <a:pt x="84224" y="473004"/>
                  </a:lnTo>
                  <a:lnTo>
                    <a:pt x="48863" y="451961"/>
                  </a:lnTo>
                  <a:lnTo>
                    <a:pt x="20319" y="422774"/>
                  </a:lnTo>
                  <a:lnTo>
                    <a:pt x="3429" y="383428"/>
                  </a:lnTo>
                  <a:lnTo>
                    <a:pt x="857" y="368418"/>
                  </a:lnTo>
                  <a:lnTo>
                    <a:pt x="0" y="352710"/>
                  </a:lnTo>
                  <a:close/>
                </a:path>
                <a:path w="316230" h="485775">
                  <a:moveTo>
                    <a:pt x="102298" y="250412"/>
                  </a:moveTo>
                  <a:lnTo>
                    <a:pt x="102298" y="225932"/>
                  </a:lnTo>
                  <a:lnTo>
                    <a:pt x="162712" y="225961"/>
                  </a:lnTo>
                  <a:lnTo>
                    <a:pt x="169178" y="226151"/>
                  </a:lnTo>
                  <a:lnTo>
                    <a:pt x="170059" y="226176"/>
                  </a:lnTo>
                  <a:lnTo>
                    <a:pt x="173798" y="226286"/>
                  </a:lnTo>
                  <a:lnTo>
                    <a:pt x="177958" y="226408"/>
                  </a:lnTo>
                  <a:lnTo>
                    <a:pt x="181744" y="226519"/>
                  </a:lnTo>
                  <a:lnTo>
                    <a:pt x="198405" y="228088"/>
                  </a:lnTo>
                  <a:lnTo>
                    <a:pt x="198965" y="228141"/>
                  </a:lnTo>
                  <a:lnTo>
                    <a:pt x="200298" y="228266"/>
                  </a:lnTo>
                  <a:lnTo>
                    <a:pt x="217120" y="231156"/>
                  </a:lnTo>
                  <a:lnTo>
                    <a:pt x="231600" y="235081"/>
                  </a:lnTo>
                  <a:lnTo>
                    <a:pt x="231933" y="235172"/>
                  </a:lnTo>
                  <a:lnTo>
                    <a:pt x="234828" y="236216"/>
                  </a:lnTo>
                  <a:lnTo>
                    <a:pt x="225909" y="239716"/>
                  </a:lnTo>
                  <a:lnTo>
                    <a:pt x="211548" y="244625"/>
                  </a:lnTo>
                  <a:lnTo>
                    <a:pt x="196107" y="247935"/>
                  </a:lnTo>
                  <a:lnTo>
                    <a:pt x="181744" y="249563"/>
                  </a:lnTo>
                  <a:lnTo>
                    <a:pt x="181022" y="249645"/>
                  </a:lnTo>
                  <a:lnTo>
                    <a:pt x="180070" y="249753"/>
                  </a:lnTo>
                  <a:lnTo>
                    <a:pt x="177958" y="249868"/>
                  </a:lnTo>
                  <a:lnTo>
                    <a:pt x="162712" y="250379"/>
                  </a:lnTo>
                  <a:lnTo>
                    <a:pt x="102298" y="250412"/>
                  </a:lnTo>
                  <a:close/>
                </a:path>
                <a:path w="316230" h="485775">
                  <a:moveTo>
                    <a:pt x="102298" y="225932"/>
                  </a:moveTo>
                  <a:lnTo>
                    <a:pt x="102298" y="207644"/>
                  </a:lnTo>
                  <a:lnTo>
                    <a:pt x="149542" y="207644"/>
                  </a:lnTo>
                  <a:lnTo>
                    <a:pt x="161734" y="207114"/>
                  </a:lnTo>
                  <a:lnTo>
                    <a:pt x="203692" y="193379"/>
                  </a:lnTo>
                  <a:lnTo>
                    <a:pt x="228123" y="154019"/>
                  </a:lnTo>
                  <a:lnTo>
                    <a:pt x="229862" y="144289"/>
                  </a:lnTo>
                  <a:lnTo>
                    <a:pt x="229862" y="144005"/>
                  </a:lnTo>
                  <a:lnTo>
                    <a:pt x="230409" y="134397"/>
                  </a:lnTo>
                  <a:lnTo>
                    <a:pt x="230409" y="234759"/>
                  </a:lnTo>
                  <a:lnTo>
                    <a:pt x="217120" y="231156"/>
                  </a:lnTo>
                  <a:lnTo>
                    <a:pt x="200298" y="228266"/>
                  </a:lnTo>
                  <a:lnTo>
                    <a:pt x="181744" y="226519"/>
                  </a:lnTo>
                  <a:lnTo>
                    <a:pt x="162712" y="225961"/>
                  </a:lnTo>
                  <a:lnTo>
                    <a:pt x="102298" y="225932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5274923"/>
            <a:ext cx="10058400" cy="635635"/>
            <a:chOff x="0" y="5274923"/>
            <a:chExt cx="10058400" cy="63563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5274923"/>
              <a:ext cx="10058399" cy="63362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5530596"/>
              <a:ext cx="10058400" cy="379730"/>
            </a:xfrm>
            <a:custGeom>
              <a:avLst/>
              <a:gdLst/>
              <a:ahLst/>
              <a:cxnLst/>
              <a:rect l="l" t="t" r="r" b="b"/>
              <a:pathLst>
                <a:path w="10058400" h="379729">
                  <a:moveTo>
                    <a:pt x="0" y="379475"/>
                  </a:moveTo>
                  <a:lnTo>
                    <a:pt x="0" y="0"/>
                  </a:lnTo>
                  <a:lnTo>
                    <a:pt x="10058400" y="0"/>
                  </a:lnTo>
                  <a:lnTo>
                    <a:pt x="10058400" y="379475"/>
                  </a:lnTo>
                  <a:lnTo>
                    <a:pt x="0" y="379475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/>
          <p:nvPr/>
        </p:nvSpPr>
        <p:spPr>
          <a:xfrm>
            <a:off x="1352645" y="994029"/>
            <a:ext cx="240029" cy="276860"/>
          </a:xfrm>
          <a:custGeom>
            <a:avLst/>
            <a:gdLst/>
            <a:ahLst/>
            <a:cxnLst/>
            <a:rect l="l" t="t" r="r" b="b"/>
            <a:pathLst>
              <a:path w="240030" h="276859">
                <a:moveTo>
                  <a:pt x="0" y="276415"/>
                </a:moveTo>
                <a:lnTo>
                  <a:pt x="0" y="0"/>
                </a:lnTo>
                <a:lnTo>
                  <a:pt x="119062" y="0"/>
                </a:lnTo>
                <a:lnTo>
                  <a:pt x="136779" y="833"/>
                </a:lnTo>
                <a:lnTo>
                  <a:pt x="183070" y="12192"/>
                </a:lnTo>
                <a:lnTo>
                  <a:pt x="216597" y="36489"/>
                </a:lnTo>
                <a:lnTo>
                  <a:pt x="235934" y="71770"/>
                </a:lnTo>
                <a:lnTo>
                  <a:pt x="239553" y="100774"/>
                </a:lnTo>
                <a:lnTo>
                  <a:pt x="238672" y="115100"/>
                </a:lnTo>
                <a:lnTo>
                  <a:pt x="224313" y="152685"/>
                </a:lnTo>
                <a:lnTo>
                  <a:pt x="195984" y="181269"/>
                </a:lnTo>
                <a:lnTo>
                  <a:pt x="173926" y="100774"/>
                </a:lnTo>
                <a:lnTo>
                  <a:pt x="173069" y="89258"/>
                </a:lnTo>
                <a:lnTo>
                  <a:pt x="141541" y="55149"/>
                </a:lnTo>
                <a:lnTo>
                  <a:pt x="116014" y="51911"/>
                </a:lnTo>
                <a:lnTo>
                  <a:pt x="64103" y="51911"/>
                </a:lnTo>
                <a:lnTo>
                  <a:pt x="64103" y="276415"/>
                </a:lnTo>
                <a:lnTo>
                  <a:pt x="0" y="276415"/>
                </a:lnTo>
                <a:close/>
              </a:path>
              <a:path w="240030" h="276859">
                <a:moveTo>
                  <a:pt x="64103" y="200025"/>
                </a:moveTo>
                <a:lnTo>
                  <a:pt x="64103" y="148113"/>
                </a:lnTo>
                <a:lnTo>
                  <a:pt x="116014" y="148113"/>
                </a:lnTo>
                <a:lnTo>
                  <a:pt x="129778" y="147280"/>
                </a:lnTo>
                <a:lnTo>
                  <a:pt x="166211" y="128715"/>
                </a:lnTo>
                <a:lnTo>
                  <a:pt x="173926" y="100774"/>
                </a:lnTo>
                <a:lnTo>
                  <a:pt x="173926" y="191109"/>
                </a:lnTo>
                <a:lnTo>
                  <a:pt x="168783" y="192952"/>
                </a:lnTo>
                <a:lnTo>
                  <a:pt x="153352" y="196786"/>
                </a:lnTo>
                <a:lnTo>
                  <a:pt x="136779" y="199191"/>
                </a:lnTo>
                <a:lnTo>
                  <a:pt x="119062" y="200025"/>
                </a:lnTo>
                <a:lnTo>
                  <a:pt x="64103" y="200025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36776" y="976883"/>
            <a:ext cx="62865" cy="294640"/>
          </a:xfrm>
          <a:custGeom>
            <a:avLst/>
            <a:gdLst/>
            <a:ahLst/>
            <a:cxnLst/>
            <a:rect l="l" t="t" r="r" b="b"/>
            <a:pathLst>
              <a:path w="62864" h="294640">
                <a:moveTo>
                  <a:pt x="0" y="294132"/>
                </a:moveTo>
                <a:lnTo>
                  <a:pt x="0" y="0"/>
                </a:lnTo>
                <a:lnTo>
                  <a:pt x="62483" y="0"/>
                </a:lnTo>
                <a:lnTo>
                  <a:pt x="62483" y="294132"/>
                </a:lnTo>
                <a:lnTo>
                  <a:pt x="0" y="294132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744789" y="1055084"/>
            <a:ext cx="201358" cy="218408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996535" y="1055084"/>
            <a:ext cx="216598" cy="215360"/>
          </a:xfrm>
          <a:prstGeom prst="rect">
            <a:avLst/>
          </a:prstGeom>
        </p:spPr>
      </p:pic>
      <p:grpSp>
        <p:nvGrpSpPr>
          <p:cNvPr id="9" name="object 9"/>
          <p:cNvGrpSpPr/>
          <p:nvPr/>
        </p:nvGrpSpPr>
        <p:grpSpPr>
          <a:xfrm>
            <a:off x="2367247" y="977264"/>
            <a:ext cx="493395" cy="296545"/>
            <a:chOff x="2367247" y="977264"/>
            <a:chExt cx="493395" cy="296545"/>
          </a:xfrm>
        </p:grpSpPr>
        <p:sp>
          <p:nvSpPr>
            <p:cNvPr id="10" name="object 10"/>
            <p:cNvSpPr/>
            <p:nvPr/>
          </p:nvSpPr>
          <p:spPr>
            <a:xfrm>
              <a:off x="2367247" y="977264"/>
              <a:ext cx="230504" cy="296545"/>
            </a:xfrm>
            <a:custGeom>
              <a:avLst/>
              <a:gdLst/>
              <a:ahLst/>
              <a:cxnLst/>
              <a:rect l="l" t="t" r="r" b="b"/>
              <a:pathLst>
                <a:path w="230505" h="296544">
                  <a:moveTo>
                    <a:pt x="0" y="186213"/>
                  </a:moveTo>
                  <a:lnTo>
                    <a:pt x="7715" y="142025"/>
                  </a:lnTo>
                  <a:lnTo>
                    <a:pt x="29956" y="107239"/>
                  </a:lnTo>
                  <a:lnTo>
                    <a:pt x="63888" y="85534"/>
                  </a:lnTo>
                  <a:lnTo>
                    <a:pt x="104862" y="77842"/>
                  </a:lnTo>
                  <a:lnTo>
                    <a:pt x="105251" y="77819"/>
                  </a:lnTo>
                  <a:lnTo>
                    <a:pt x="124737" y="79297"/>
                  </a:lnTo>
                  <a:lnTo>
                    <a:pt x="141910" y="83927"/>
                  </a:lnTo>
                  <a:lnTo>
                    <a:pt x="156780" y="92004"/>
                  </a:lnTo>
                  <a:lnTo>
                    <a:pt x="169354" y="103822"/>
                  </a:lnTo>
                  <a:lnTo>
                    <a:pt x="169354" y="0"/>
                  </a:lnTo>
                  <a:lnTo>
                    <a:pt x="230409" y="0"/>
                  </a:lnTo>
                  <a:lnTo>
                    <a:pt x="230409" y="293179"/>
                  </a:lnTo>
                  <a:lnTo>
                    <a:pt x="172402" y="293179"/>
                  </a:lnTo>
                  <a:lnTo>
                    <a:pt x="172402" y="268700"/>
                  </a:lnTo>
                  <a:lnTo>
                    <a:pt x="170878" y="270126"/>
                  </a:lnTo>
                  <a:lnTo>
                    <a:pt x="170878" y="186213"/>
                  </a:lnTo>
                  <a:lnTo>
                    <a:pt x="169783" y="173974"/>
                  </a:lnTo>
                  <a:lnTo>
                    <a:pt x="147304" y="136604"/>
                  </a:lnTo>
                  <a:lnTo>
                    <a:pt x="116014" y="128206"/>
                  </a:lnTo>
                  <a:lnTo>
                    <a:pt x="105251" y="129075"/>
                  </a:lnTo>
                  <a:lnTo>
                    <a:pt x="70937" y="152352"/>
                  </a:lnTo>
                  <a:lnTo>
                    <a:pt x="62579" y="186213"/>
                  </a:lnTo>
                  <a:lnTo>
                    <a:pt x="62579" y="287809"/>
                  </a:lnTo>
                  <a:lnTo>
                    <a:pt x="51911" y="282416"/>
                  </a:lnTo>
                  <a:lnTo>
                    <a:pt x="21184" y="256055"/>
                  </a:lnTo>
                  <a:lnTo>
                    <a:pt x="3429" y="217550"/>
                  </a:lnTo>
                  <a:lnTo>
                    <a:pt x="857" y="202605"/>
                  </a:lnTo>
                  <a:lnTo>
                    <a:pt x="0" y="186213"/>
                  </a:lnTo>
                  <a:close/>
                </a:path>
                <a:path w="230505" h="296544">
                  <a:moveTo>
                    <a:pt x="62579" y="287809"/>
                  </a:moveTo>
                  <a:lnTo>
                    <a:pt x="62579" y="186213"/>
                  </a:lnTo>
                  <a:lnTo>
                    <a:pt x="63460" y="199151"/>
                  </a:lnTo>
                  <a:lnTo>
                    <a:pt x="66198" y="210490"/>
                  </a:lnTo>
                  <a:lnTo>
                    <a:pt x="94595" y="241411"/>
                  </a:lnTo>
                  <a:lnTo>
                    <a:pt x="116014" y="245840"/>
                  </a:lnTo>
                  <a:lnTo>
                    <a:pt x="127134" y="244706"/>
                  </a:lnTo>
                  <a:lnTo>
                    <a:pt x="161877" y="220383"/>
                  </a:lnTo>
                  <a:lnTo>
                    <a:pt x="170878" y="186213"/>
                  </a:lnTo>
                  <a:lnTo>
                    <a:pt x="170878" y="270126"/>
                  </a:lnTo>
                  <a:lnTo>
                    <a:pt x="159566" y="280716"/>
                  </a:lnTo>
                  <a:lnTo>
                    <a:pt x="144006" y="289321"/>
                  </a:lnTo>
                  <a:lnTo>
                    <a:pt x="125856" y="294498"/>
                  </a:lnTo>
                  <a:lnTo>
                    <a:pt x="105251" y="296227"/>
                  </a:lnTo>
                  <a:lnTo>
                    <a:pt x="90701" y="295368"/>
                  </a:lnTo>
                  <a:lnTo>
                    <a:pt x="76866" y="292786"/>
                  </a:lnTo>
                  <a:lnTo>
                    <a:pt x="63888" y="288472"/>
                  </a:lnTo>
                  <a:lnTo>
                    <a:pt x="62579" y="287809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637282" y="1055084"/>
              <a:ext cx="222789" cy="218408"/>
            </a:xfrm>
            <a:prstGeom prst="rect">
              <a:avLst/>
            </a:prstGeom>
          </p:spPr>
        </p:pic>
      </p:grpSp>
      <p:sp>
        <p:nvSpPr>
          <p:cNvPr id="12" name="object 12"/>
          <p:cNvSpPr/>
          <p:nvPr/>
        </p:nvSpPr>
        <p:spPr>
          <a:xfrm>
            <a:off x="3018758" y="994029"/>
            <a:ext cx="252095" cy="276860"/>
          </a:xfrm>
          <a:custGeom>
            <a:avLst/>
            <a:gdLst/>
            <a:ahLst/>
            <a:cxnLst/>
            <a:rect l="l" t="t" r="r" b="b"/>
            <a:pathLst>
              <a:path w="252095" h="276859">
                <a:moveTo>
                  <a:pt x="0" y="276320"/>
                </a:moveTo>
                <a:lnTo>
                  <a:pt x="0" y="0"/>
                </a:lnTo>
                <a:lnTo>
                  <a:pt x="51911" y="0"/>
                </a:lnTo>
                <a:lnTo>
                  <a:pt x="189261" y="167925"/>
                </a:lnTo>
                <a:lnTo>
                  <a:pt x="189261" y="0"/>
                </a:lnTo>
                <a:lnTo>
                  <a:pt x="251745" y="0"/>
                </a:lnTo>
                <a:lnTo>
                  <a:pt x="251745" y="276320"/>
                </a:lnTo>
                <a:lnTo>
                  <a:pt x="199929" y="276320"/>
                </a:lnTo>
                <a:lnTo>
                  <a:pt x="62579" y="108394"/>
                </a:lnTo>
                <a:lnTo>
                  <a:pt x="62579" y="276320"/>
                </a:lnTo>
                <a:lnTo>
                  <a:pt x="0" y="276320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3" name="object 13"/>
          <p:cNvGrpSpPr/>
          <p:nvPr/>
        </p:nvGrpSpPr>
        <p:grpSpPr>
          <a:xfrm>
            <a:off x="3317747" y="958881"/>
            <a:ext cx="1684655" cy="391160"/>
            <a:chOff x="3317747" y="958881"/>
            <a:chExt cx="1684655" cy="391160"/>
          </a:xfrm>
        </p:grpSpPr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317747" y="1055168"/>
              <a:ext cx="224313" cy="218323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3572541" y="1055084"/>
              <a:ext cx="233679" cy="295275"/>
            </a:xfrm>
            <a:custGeom>
              <a:avLst/>
              <a:gdLst/>
              <a:ahLst/>
              <a:cxnLst/>
              <a:rect l="l" t="t" r="r" b="b"/>
              <a:pathLst>
                <a:path w="233679" h="295275">
                  <a:moveTo>
                    <a:pt x="0" y="102298"/>
                  </a:moveTo>
                  <a:lnTo>
                    <a:pt x="7755" y="60896"/>
                  </a:lnTo>
                  <a:lnTo>
                    <a:pt x="30575" y="28277"/>
                  </a:lnTo>
                  <a:lnTo>
                    <a:pt x="64533" y="7072"/>
                  </a:lnTo>
                  <a:lnTo>
                    <a:pt x="105346" y="0"/>
                  </a:lnTo>
                  <a:lnTo>
                    <a:pt x="124801" y="1583"/>
                  </a:lnTo>
                  <a:lnTo>
                    <a:pt x="125896" y="1672"/>
                  </a:lnTo>
                  <a:lnTo>
                    <a:pt x="127017" y="1763"/>
                  </a:lnTo>
                  <a:lnTo>
                    <a:pt x="146125" y="7250"/>
                  </a:lnTo>
                  <a:lnTo>
                    <a:pt x="162393" y="16756"/>
                  </a:lnTo>
                  <a:lnTo>
                    <a:pt x="175545" y="30575"/>
                  </a:lnTo>
                  <a:lnTo>
                    <a:pt x="175545" y="3048"/>
                  </a:lnTo>
                  <a:lnTo>
                    <a:pt x="233457" y="3048"/>
                  </a:lnTo>
                  <a:lnTo>
                    <a:pt x="233457" y="178689"/>
                  </a:lnTo>
                  <a:lnTo>
                    <a:pt x="226218" y="230219"/>
                  </a:lnTo>
                  <a:lnTo>
                    <a:pt x="202977" y="265747"/>
                  </a:lnTo>
                  <a:lnTo>
                    <a:pt x="173926" y="284187"/>
                  </a:lnTo>
                  <a:lnTo>
                    <a:pt x="173926" y="102298"/>
                  </a:lnTo>
                  <a:lnTo>
                    <a:pt x="172807" y="91416"/>
                  </a:lnTo>
                  <a:lnTo>
                    <a:pt x="149471" y="58142"/>
                  </a:lnTo>
                  <a:lnTo>
                    <a:pt x="117538" y="50387"/>
                  </a:lnTo>
                  <a:lnTo>
                    <a:pt x="106403" y="51245"/>
                  </a:lnTo>
                  <a:lnTo>
                    <a:pt x="70699" y="71866"/>
                  </a:lnTo>
                  <a:lnTo>
                    <a:pt x="61055" y="102298"/>
                  </a:lnTo>
                  <a:lnTo>
                    <a:pt x="61055" y="196113"/>
                  </a:lnTo>
                  <a:lnTo>
                    <a:pt x="51911" y="192404"/>
                  </a:lnTo>
                  <a:lnTo>
                    <a:pt x="21478" y="166647"/>
                  </a:lnTo>
                  <a:lnTo>
                    <a:pt x="3440" y="130766"/>
                  </a:lnTo>
                  <a:lnTo>
                    <a:pt x="858" y="116903"/>
                  </a:lnTo>
                  <a:lnTo>
                    <a:pt x="0" y="102298"/>
                  </a:lnTo>
                  <a:close/>
                </a:path>
                <a:path w="233679" h="295275">
                  <a:moveTo>
                    <a:pt x="61055" y="196113"/>
                  </a:moveTo>
                  <a:lnTo>
                    <a:pt x="61055" y="102298"/>
                  </a:lnTo>
                  <a:lnTo>
                    <a:pt x="62174" y="113235"/>
                  </a:lnTo>
                  <a:lnTo>
                    <a:pt x="65436" y="123146"/>
                  </a:lnTo>
                  <a:lnTo>
                    <a:pt x="95392" y="150780"/>
                  </a:lnTo>
                  <a:lnTo>
                    <a:pt x="117538" y="154209"/>
                  </a:lnTo>
                  <a:lnTo>
                    <a:pt x="129516" y="153352"/>
                  </a:lnTo>
                  <a:lnTo>
                    <a:pt x="164282" y="132181"/>
                  </a:lnTo>
                  <a:lnTo>
                    <a:pt x="173926" y="102298"/>
                  </a:lnTo>
                  <a:lnTo>
                    <a:pt x="173926" y="284187"/>
                  </a:lnTo>
                  <a:lnTo>
                    <a:pt x="172402" y="284867"/>
                  </a:lnTo>
                  <a:lnTo>
                    <a:pt x="172402" y="178689"/>
                  </a:lnTo>
                  <a:lnTo>
                    <a:pt x="159567" y="189809"/>
                  </a:lnTo>
                  <a:lnTo>
                    <a:pt x="144018" y="197929"/>
                  </a:lnTo>
                  <a:lnTo>
                    <a:pt x="125896" y="202906"/>
                  </a:lnTo>
                  <a:lnTo>
                    <a:pt x="106403" y="204510"/>
                  </a:lnTo>
                  <a:lnTo>
                    <a:pt x="105346" y="204597"/>
                  </a:lnTo>
                  <a:lnTo>
                    <a:pt x="90956" y="203763"/>
                  </a:lnTo>
                  <a:lnTo>
                    <a:pt x="77819" y="201424"/>
                  </a:lnTo>
                  <a:lnTo>
                    <a:pt x="77450" y="201358"/>
                  </a:lnTo>
                  <a:lnTo>
                    <a:pt x="64533" y="197524"/>
                  </a:lnTo>
                  <a:lnTo>
                    <a:pt x="61055" y="196113"/>
                  </a:lnTo>
                  <a:close/>
                </a:path>
                <a:path w="233679" h="295275">
                  <a:moveTo>
                    <a:pt x="10763" y="265747"/>
                  </a:moveTo>
                  <a:lnTo>
                    <a:pt x="35147" y="221456"/>
                  </a:lnTo>
                  <a:lnTo>
                    <a:pt x="42314" y="226647"/>
                  </a:lnTo>
                  <a:lnTo>
                    <a:pt x="50196" y="230981"/>
                  </a:lnTo>
                  <a:lnTo>
                    <a:pt x="89296" y="243744"/>
                  </a:lnTo>
                  <a:lnTo>
                    <a:pt x="109918" y="245840"/>
                  </a:lnTo>
                  <a:lnTo>
                    <a:pt x="124801" y="244744"/>
                  </a:lnTo>
                  <a:lnTo>
                    <a:pt x="164044" y="222631"/>
                  </a:lnTo>
                  <a:lnTo>
                    <a:pt x="172402" y="187833"/>
                  </a:lnTo>
                  <a:lnTo>
                    <a:pt x="172402" y="284867"/>
                  </a:lnTo>
                  <a:lnTo>
                    <a:pt x="166163" y="287655"/>
                  </a:lnTo>
                  <a:lnTo>
                    <a:pt x="142246" y="292965"/>
                  </a:lnTo>
                  <a:lnTo>
                    <a:pt x="114490" y="294703"/>
                  </a:lnTo>
                  <a:lnTo>
                    <a:pt x="99640" y="294155"/>
                  </a:lnTo>
                  <a:lnTo>
                    <a:pt x="56483" y="287083"/>
                  </a:lnTo>
                  <a:lnTo>
                    <a:pt x="20478" y="272295"/>
                  </a:lnTo>
                  <a:lnTo>
                    <a:pt x="10763" y="265747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842670" y="1055084"/>
              <a:ext cx="233362" cy="218408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105084" y="1055084"/>
              <a:ext cx="213550" cy="218408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4343114" y="958881"/>
              <a:ext cx="78105" cy="311785"/>
            </a:xfrm>
            <a:custGeom>
              <a:avLst/>
              <a:gdLst/>
              <a:ahLst/>
              <a:cxnLst/>
              <a:rect l="l" t="t" r="r" b="b"/>
              <a:pathLst>
                <a:path w="78104" h="311784">
                  <a:moveTo>
                    <a:pt x="7620" y="311562"/>
                  </a:moveTo>
                  <a:lnTo>
                    <a:pt x="7620" y="99250"/>
                  </a:lnTo>
                  <a:lnTo>
                    <a:pt x="70104" y="99250"/>
                  </a:lnTo>
                  <a:lnTo>
                    <a:pt x="70104" y="311562"/>
                  </a:lnTo>
                  <a:lnTo>
                    <a:pt x="7620" y="311562"/>
                  </a:lnTo>
                  <a:close/>
                </a:path>
                <a:path w="78104" h="311784">
                  <a:moveTo>
                    <a:pt x="0" y="35147"/>
                  </a:moveTo>
                  <a:lnTo>
                    <a:pt x="23241" y="3048"/>
                  </a:lnTo>
                  <a:lnTo>
                    <a:pt x="38100" y="0"/>
                  </a:lnTo>
                  <a:lnTo>
                    <a:pt x="46696" y="809"/>
                  </a:lnTo>
                  <a:lnTo>
                    <a:pt x="77724" y="24479"/>
                  </a:lnTo>
                  <a:lnTo>
                    <a:pt x="77724" y="33623"/>
                  </a:lnTo>
                  <a:lnTo>
                    <a:pt x="54292" y="66472"/>
                  </a:lnTo>
                  <a:lnTo>
                    <a:pt x="38100" y="68770"/>
                  </a:lnTo>
                  <a:lnTo>
                    <a:pt x="30384" y="68197"/>
                  </a:lnTo>
                  <a:lnTo>
                    <a:pt x="809" y="41957"/>
                  </a:lnTo>
                  <a:lnTo>
                    <a:pt x="0" y="35147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457509" y="1055084"/>
              <a:ext cx="442436" cy="218408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925853" y="1055084"/>
              <a:ext cx="76295" cy="218408"/>
            </a:xfrm>
            <a:prstGeom prst="rect">
              <a:avLst/>
            </a:prstGeom>
          </p:spPr>
        </p:pic>
      </p:grpSp>
      <p:grpSp>
        <p:nvGrpSpPr>
          <p:cNvPr id="21" name="object 21"/>
          <p:cNvGrpSpPr/>
          <p:nvPr/>
        </p:nvGrpSpPr>
        <p:grpSpPr>
          <a:xfrm>
            <a:off x="5158740" y="994029"/>
            <a:ext cx="450850" cy="280035"/>
            <a:chOff x="5158740" y="994029"/>
            <a:chExt cx="450850" cy="280035"/>
          </a:xfrm>
        </p:grpSpPr>
        <p:sp>
          <p:nvSpPr>
            <p:cNvPr id="22" name="object 22"/>
            <p:cNvSpPr/>
            <p:nvPr/>
          </p:nvSpPr>
          <p:spPr>
            <a:xfrm>
              <a:off x="5158740" y="994041"/>
              <a:ext cx="201930" cy="276860"/>
            </a:xfrm>
            <a:custGeom>
              <a:avLst/>
              <a:gdLst/>
              <a:ahLst/>
              <a:cxnLst/>
              <a:rect l="l" t="t" r="r" b="b"/>
              <a:pathLst>
                <a:path w="201929" h="276859">
                  <a:moveTo>
                    <a:pt x="201930" y="224497"/>
                  </a:moveTo>
                  <a:lnTo>
                    <a:pt x="64770" y="224497"/>
                  </a:lnTo>
                  <a:lnTo>
                    <a:pt x="64770" y="0"/>
                  </a:lnTo>
                  <a:lnTo>
                    <a:pt x="0" y="0"/>
                  </a:lnTo>
                  <a:lnTo>
                    <a:pt x="0" y="276415"/>
                  </a:lnTo>
                  <a:lnTo>
                    <a:pt x="64770" y="276415"/>
                  </a:lnTo>
                  <a:lnTo>
                    <a:pt x="201930" y="276415"/>
                  </a:lnTo>
                  <a:lnTo>
                    <a:pt x="201930" y="224497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377529" y="1055084"/>
              <a:ext cx="231838" cy="218408"/>
            </a:xfrm>
            <a:prstGeom prst="rect">
              <a:avLst/>
            </a:prstGeom>
          </p:spPr>
        </p:pic>
      </p:grpSp>
      <p:grpSp>
        <p:nvGrpSpPr>
          <p:cNvPr id="24" name="object 24"/>
          <p:cNvGrpSpPr/>
          <p:nvPr/>
        </p:nvGrpSpPr>
        <p:grpSpPr>
          <a:xfrm>
            <a:off x="5766530" y="958881"/>
            <a:ext cx="1320165" cy="314960"/>
            <a:chOff x="5766530" y="958881"/>
            <a:chExt cx="1320165" cy="314960"/>
          </a:xfrm>
        </p:grpSpPr>
        <p:sp>
          <p:nvSpPr>
            <p:cNvPr id="25" name="object 25"/>
            <p:cNvSpPr/>
            <p:nvPr/>
          </p:nvSpPr>
          <p:spPr>
            <a:xfrm>
              <a:off x="5766524" y="974216"/>
              <a:ext cx="487045" cy="299720"/>
            </a:xfrm>
            <a:custGeom>
              <a:avLst/>
              <a:gdLst/>
              <a:ahLst/>
              <a:cxnLst/>
              <a:rect l="l" t="t" r="r" b="b"/>
              <a:pathLst>
                <a:path w="487045" h="299719">
                  <a:moveTo>
                    <a:pt x="253263" y="219837"/>
                  </a:moveTo>
                  <a:lnTo>
                    <a:pt x="239547" y="177076"/>
                  </a:lnTo>
                  <a:lnTo>
                    <a:pt x="201447" y="152692"/>
                  </a:lnTo>
                  <a:lnTo>
                    <a:pt x="210019" y="147561"/>
                  </a:lnTo>
                  <a:lnTo>
                    <a:pt x="235737" y="110871"/>
                  </a:lnTo>
                  <a:lnTo>
                    <a:pt x="238023" y="91541"/>
                  </a:lnTo>
                  <a:lnTo>
                    <a:pt x="236550" y="75514"/>
                  </a:lnTo>
                  <a:lnTo>
                    <a:pt x="231927" y="61620"/>
                  </a:lnTo>
                  <a:lnTo>
                    <a:pt x="223888" y="49707"/>
                  </a:lnTo>
                  <a:lnTo>
                    <a:pt x="223735" y="49593"/>
                  </a:lnTo>
                  <a:lnTo>
                    <a:pt x="212115" y="39624"/>
                  </a:lnTo>
                  <a:lnTo>
                    <a:pt x="196964" y="30746"/>
                  </a:lnTo>
                  <a:lnTo>
                    <a:pt x="187731" y="27597"/>
                  </a:lnTo>
                  <a:lnTo>
                    <a:pt x="187731" y="213741"/>
                  </a:lnTo>
                  <a:lnTo>
                    <a:pt x="187121" y="222084"/>
                  </a:lnTo>
                  <a:lnTo>
                    <a:pt x="167500" y="242963"/>
                  </a:lnTo>
                  <a:lnTo>
                    <a:pt x="159372" y="245237"/>
                  </a:lnTo>
                  <a:lnTo>
                    <a:pt x="149085" y="246824"/>
                  </a:lnTo>
                  <a:lnTo>
                    <a:pt x="147066" y="246913"/>
                  </a:lnTo>
                  <a:lnTo>
                    <a:pt x="137515" y="247357"/>
                  </a:lnTo>
                  <a:lnTo>
                    <a:pt x="62572" y="247370"/>
                  </a:lnTo>
                  <a:lnTo>
                    <a:pt x="62572" y="180124"/>
                  </a:lnTo>
                  <a:lnTo>
                    <a:pt x="137515" y="180136"/>
                  </a:lnTo>
                  <a:lnTo>
                    <a:pt x="175120" y="188328"/>
                  </a:lnTo>
                  <a:lnTo>
                    <a:pt x="187731" y="213741"/>
                  </a:lnTo>
                  <a:lnTo>
                    <a:pt x="187731" y="27597"/>
                  </a:lnTo>
                  <a:lnTo>
                    <a:pt x="178930" y="24574"/>
                  </a:lnTo>
                  <a:lnTo>
                    <a:pt x="173926" y="23723"/>
                  </a:lnTo>
                  <a:lnTo>
                    <a:pt x="173926" y="100774"/>
                  </a:lnTo>
                  <a:lnTo>
                    <a:pt x="173304" y="108229"/>
                  </a:lnTo>
                  <a:lnTo>
                    <a:pt x="137515" y="132232"/>
                  </a:lnTo>
                  <a:lnTo>
                    <a:pt x="126682" y="132778"/>
                  </a:lnTo>
                  <a:lnTo>
                    <a:pt x="62572" y="132778"/>
                  </a:lnTo>
                  <a:lnTo>
                    <a:pt x="62572" y="67157"/>
                  </a:lnTo>
                  <a:lnTo>
                    <a:pt x="126682" y="67157"/>
                  </a:lnTo>
                  <a:lnTo>
                    <a:pt x="167500" y="80543"/>
                  </a:lnTo>
                  <a:lnTo>
                    <a:pt x="173926" y="100774"/>
                  </a:lnTo>
                  <a:lnTo>
                    <a:pt x="173926" y="23723"/>
                  </a:lnTo>
                  <a:lnTo>
                    <a:pt x="158038" y="20980"/>
                  </a:lnTo>
                  <a:lnTo>
                    <a:pt x="134302" y="19812"/>
                  </a:lnTo>
                  <a:lnTo>
                    <a:pt x="0" y="19812"/>
                  </a:lnTo>
                  <a:lnTo>
                    <a:pt x="0" y="296227"/>
                  </a:lnTo>
                  <a:lnTo>
                    <a:pt x="62572" y="296227"/>
                  </a:lnTo>
                  <a:lnTo>
                    <a:pt x="141922" y="296227"/>
                  </a:lnTo>
                  <a:lnTo>
                    <a:pt x="167500" y="294843"/>
                  </a:lnTo>
                  <a:lnTo>
                    <a:pt x="167995" y="294779"/>
                  </a:lnTo>
                  <a:lnTo>
                    <a:pt x="187731" y="291249"/>
                  </a:lnTo>
                  <a:lnTo>
                    <a:pt x="189979" y="290855"/>
                  </a:lnTo>
                  <a:lnTo>
                    <a:pt x="201447" y="287045"/>
                  </a:lnTo>
                  <a:lnTo>
                    <a:pt x="208864" y="284581"/>
                  </a:lnTo>
                  <a:lnTo>
                    <a:pt x="224307" y="276326"/>
                  </a:lnTo>
                  <a:lnTo>
                    <a:pt x="236550" y="265163"/>
                  </a:lnTo>
                  <a:lnTo>
                    <a:pt x="245643" y="252120"/>
                  </a:lnTo>
                  <a:lnTo>
                    <a:pt x="251320" y="237070"/>
                  </a:lnTo>
                  <a:lnTo>
                    <a:pt x="253263" y="219837"/>
                  </a:lnTo>
                  <a:close/>
                </a:path>
                <a:path w="487045" h="299719">
                  <a:moveTo>
                    <a:pt x="474535" y="0"/>
                  </a:moveTo>
                  <a:lnTo>
                    <a:pt x="407377" y="0"/>
                  </a:lnTo>
                  <a:lnTo>
                    <a:pt x="354037" y="56489"/>
                  </a:lnTo>
                  <a:lnTo>
                    <a:pt x="402805" y="56489"/>
                  </a:lnTo>
                  <a:lnTo>
                    <a:pt x="474535" y="0"/>
                  </a:lnTo>
                  <a:close/>
                </a:path>
                <a:path w="487045" h="299719">
                  <a:moveTo>
                    <a:pt x="486727" y="174028"/>
                  </a:moveTo>
                  <a:lnTo>
                    <a:pt x="479869" y="133172"/>
                  </a:lnTo>
                  <a:lnTo>
                    <a:pt x="445046" y="93776"/>
                  </a:lnTo>
                  <a:lnTo>
                    <a:pt x="407377" y="82308"/>
                  </a:lnTo>
                  <a:lnTo>
                    <a:pt x="387096" y="81038"/>
                  </a:lnTo>
                  <a:lnTo>
                    <a:pt x="375373" y="81102"/>
                  </a:lnTo>
                  <a:lnTo>
                    <a:pt x="334137" y="86969"/>
                  </a:lnTo>
                  <a:lnTo>
                    <a:pt x="292989" y="106870"/>
                  </a:lnTo>
                  <a:lnTo>
                    <a:pt x="314325" y="149644"/>
                  </a:lnTo>
                  <a:lnTo>
                    <a:pt x="320344" y="145275"/>
                  </a:lnTo>
                  <a:lnTo>
                    <a:pt x="327088" y="141363"/>
                  </a:lnTo>
                  <a:lnTo>
                    <a:pt x="367372" y="130022"/>
                  </a:lnTo>
                  <a:lnTo>
                    <a:pt x="375373" y="129730"/>
                  </a:lnTo>
                  <a:lnTo>
                    <a:pt x="387096" y="130327"/>
                  </a:lnTo>
                  <a:lnTo>
                    <a:pt x="421474" y="153441"/>
                  </a:lnTo>
                  <a:lnTo>
                    <a:pt x="424141" y="170980"/>
                  </a:lnTo>
                  <a:lnTo>
                    <a:pt x="424141" y="207645"/>
                  </a:lnTo>
                  <a:lnTo>
                    <a:pt x="424141" y="228981"/>
                  </a:lnTo>
                  <a:lnTo>
                    <a:pt x="394233" y="255943"/>
                  </a:lnTo>
                  <a:lnTo>
                    <a:pt x="382993" y="257797"/>
                  </a:lnTo>
                  <a:lnTo>
                    <a:pt x="379945" y="258038"/>
                  </a:lnTo>
                  <a:lnTo>
                    <a:pt x="372262" y="257492"/>
                  </a:lnTo>
                  <a:lnTo>
                    <a:pt x="371932" y="257416"/>
                  </a:lnTo>
                  <a:lnTo>
                    <a:pt x="365277" y="255943"/>
                  </a:lnTo>
                  <a:lnTo>
                    <a:pt x="359168" y="253542"/>
                  </a:lnTo>
                  <a:lnTo>
                    <a:pt x="354037" y="250418"/>
                  </a:lnTo>
                  <a:lnTo>
                    <a:pt x="353898" y="250304"/>
                  </a:lnTo>
                  <a:lnTo>
                    <a:pt x="347853" y="245846"/>
                  </a:lnTo>
                  <a:lnTo>
                    <a:pt x="344805" y="239649"/>
                  </a:lnTo>
                  <a:lnTo>
                    <a:pt x="344805" y="232029"/>
                  </a:lnTo>
                  <a:lnTo>
                    <a:pt x="382993" y="207645"/>
                  </a:lnTo>
                  <a:lnTo>
                    <a:pt x="424141" y="207645"/>
                  </a:lnTo>
                  <a:lnTo>
                    <a:pt x="424141" y="170980"/>
                  </a:lnTo>
                  <a:lnTo>
                    <a:pt x="375373" y="170980"/>
                  </a:lnTo>
                  <a:lnTo>
                    <a:pt x="353898" y="172097"/>
                  </a:lnTo>
                  <a:lnTo>
                    <a:pt x="306705" y="187744"/>
                  </a:lnTo>
                  <a:lnTo>
                    <a:pt x="286778" y="221056"/>
                  </a:lnTo>
                  <a:lnTo>
                    <a:pt x="285369" y="235077"/>
                  </a:lnTo>
                  <a:lnTo>
                    <a:pt x="285940" y="243992"/>
                  </a:lnTo>
                  <a:lnTo>
                    <a:pt x="305943" y="280898"/>
                  </a:lnTo>
                  <a:lnTo>
                    <a:pt x="341579" y="296989"/>
                  </a:lnTo>
                  <a:lnTo>
                    <a:pt x="344805" y="297484"/>
                  </a:lnTo>
                  <a:lnTo>
                    <a:pt x="352628" y="298704"/>
                  </a:lnTo>
                  <a:lnTo>
                    <a:pt x="354190" y="298780"/>
                  </a:lnTo>
                  <a:lnTo>
                    <a:pt x="364705" y="299275"/>
                  </a:lnTo>
                  <a:lnTo>
                    <a:pt x="365277" y="299224"/>
                  </a:lnTo>
                  <a:lnTo>
                    <a:pt x="366102" y="299148"/>
                  </a:lnTo>
                  <a:lnTo>
                    <a:pt x="367372" y="299034"/>
                  </a:lnTo>
                  <a:lnTo>
                    <a:pt x="385851" y="297294"/>
                  </a:lnTo>
                  <a:lnTo>
                    <a:pt x="403567" y="291426"/>
                  </a:lnTo>
                  <a:lnTo>
                    <a:pt x="417855" y="281838"/>
                  </a:lnTo>
                  <a:lnTo>
                    <a:pt x="424141" y="274231"/>
                  </a:lnTo>
                  <a:lnTo>
                    <a:pt x="428713" y="268706"/>
                  </a:lnTo>
                  <a:lnTo>
                    <a:pt x="428713" y="296227"/>
                  </a:lnTo>
                  <a:lnTo>
                    <a:pt x="486727" y="296227"/>
                  </a:lnTo>
                  <a:lnTo>
                    <a:pt x="486727" y="174028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289929" y="1055084"/>
              <a:ext cx="192214" cy="218408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6508051" y="958881"/>
              <a:ext cx="78105" cy="311785"/>
            </a:xfrm>
            <a:custGeom>
              <a:avLst/>
              <a:gdLst/>
              <a:ahLst/>
              <a:cxnLst/>
              <a:rect l="l" t="t" r="r" b="b"/>
              <a:pathLst>
                <a:path w="78104" h="311784">
                  <a:moveTo>
                    <a:pt x="7620" y="311562"/>
                  </a:moveTo>
                  <a:lnTo>
                    <a:pt x="7620" y="99250"/>
                  </a:lnTo>
                  <a:lnTo>
                    <a:pt x="70199" y="99250"/>
                  </a:lnTo>
                  <a:lnTo>
                    <a:pt x="70199" y="311562"/>
                  </a:lnTo>
                  <a:lnTo>
                    <a:pt x="7620" y="311562"/>
                  </a:lnTo>
                  <a:close/>
                </a:path>
                <a:path w="78104" h="311784">
                  <a:moveTo>
                    <a:pt x="0" y="35147"/>
                  </a:moveTo>
                  <a:lnTo>
                    <a:pt x="23252" y="3048"/>
                  </a:lnTo>
                  <a:lnTo>
                    <a:pt x="38195" y="0"/>
                  </a:lnTo>
                  <a:lnTo>
                    <a:pt x="46791" y="809"/>
                  </a:lnTo>
                  <a:lnTo>
                    <a:pt x="77819" y="24479"/>
                  </a:lnTo>
                  <a:lnTo>
                    <a:pt x="77819" y="33623"/>
                  </a:lnTo>
                  <a:lnTo>
                    <a:pt x="54387" y="66472"/>
                  </a:lnTo>
                  <a:lnTo>
                    <a:pt x="38195" y="68770"/>
                  </a:lnTo>
                  <a:lnTo>
                    <a:pt x="30424" y="68197"/>
                  </a:lnTo>
                  <a:lnTo>
                    <a:pt x="809" y="41957"/>
                  </a:lnTo>
                  <a:lnTo>
                    <a:pt x="0" y="35147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" name="object 28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623970" y="1055084"/>
              <a:ext cx="462343" cy="218408"/>
            </a:xfrm>
            <a:prstGeom prst="rect">
              <a:avLst/>
            </a:prstGeom>
          </p:spPr>
        </p:pic>
      </p:grpSp>
      <p:grpSp>
        <p:nvGrpSpPr>
          <p:cNvPr id="29" name="object 29"/>
          <p:cNvGrpSpPr/>
          <p:nvPr/>
        </p:nvGrpSpPr>
        <p:grpSpPr>
          <a:xfrm>
            <a:off x="1296957" y="2977930"/>
            <a:ext cx="4173220" cy="1026160"/>
            <a:chOff x="1296957" y="2977930"/>
            <a:chExt cx="4173220" cy="1026160"/>
          </a:xfrm>
        </p:grpSpPr>
        <p:pic>
          <p:nvPicPr>
            <p:cNvPr id="30" name="object 30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296957" y="2977930"/>
              <a:ext cx="4172639" cy="1025595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965703" y="3142488"/>
              <a:ext cx="2177795" cy="769619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1376171" y="2987040"/>
              <a:ext cx="4067810" cy="984885"/>
            </a:xfrm>
            <a:custGeom>
              <a:avLst/>
              <a:gdLst/>
              <a:ahLst/>
              <a:cxnLst/>
              <a:rect l="l" t="t" r="r" b="b"/>
              <a:pathLst>
                <a:path w="4067810" h="984885">
                  <a:moveTo>
                    <a:pt x="0" y="984503"/>
                  </a:moveTo>
                  <a:lnTo>
                    <a:pt x="4067556" y="984503"/>
                  </a:lnTo>
                  <a:lnTo>
                    <a:pt x="4067556" y="0"/>
                  </a:lnTo>
                  <a:lnTo>
                    <a:pt x="0" y="0"/>
                  </a:lnTo>
                  <a:lnTo>
                    <a:pt x="0" y="984503"/>
                  </a:lnTo>
                  <a:close/>
                </a:path>
              </a:pathLst>
            </a:custGeom>
            <a:solidFill>
              <a:srgbClr val="FD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3" name="object 33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096577" y="3246215"/>
              <a:ext cx="938307" cy="100774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091939" y="3246119"/>
              <a:ext cx="159543" cy="100869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4304919" y="3275266"/>
              <a:ext cx="61594" cy="102870"/>
            </a:xfrm>
            <a:custGeom>
              <a:avLst/>
              <a:gdLst/>
              <a:ahLst/>
              <a:cxnLst/>
              <a:rect l="l" t="t" r="r" b="b"/>
              <a:pathLst>
                <a:path w="61595" h="102870">
                  <a:moveTo>
                    <a:pt x="9144" y="62579"/>
                  </a:moveTo>
                  <a:lnTo>
                    <a:pt x="9144" y="10668"/>
                  </a:lnTo>
                  <a:lnTo>
                    <a:pt x="10668" y="10668"/>
                  </a:lnTo>
                  <a:lnTo>
                    <a:pt x="13716" y="6096"/>
                  </a:lnTo>
                  <a:lnTo>
                    <a:pt x="16764" y="4572"/>
                  </a:lnTo>
                  <a:lnTo>
                    <a:pt x="19812" y="1524"/>
                  </a:lnTo>
                  <a:lnTo>
                    <a:pt x="22860" y="0"/>
                  </a:lnTo>
                  <a:lnTo>
                    <a:pt x="41243" y="0"/>
                  </a:lnTo>
                  <a:lnTo>
                    <a:pt x="48863" y="3048"/>
                  </a:lnTo>
                  <a:lnTo>
                    <a:pt x="61055" y="36671"/>
                  </a:lnTo>
                  <a:lnTo>
                    <a:pt x="60721" y="44362"/>
                  </a:lnTo>
                  <a:lnTo>
                    <a:pt x="59531" y="51339"/>
                  </a:lnTo>
                  <a:lnTo>
                    <a:pt x="57197" y="57459"/>
                  </a:lnTo>
                  <a:lnTo>
                    <a:pt x="53435" y="62579"/>
                  </a:lnTo>
                  <a:lnTo>
                    <a:pt x="50387" y="66643"/>
                  </a:lnTo>
                  <a:lnTo>
                    <a:pt x="50387" y="27432"/>
                  </a:lnTo>
                  <a:lnTo>
                    <a:pt x="48863" y="19812"/>
                  </a:lnTo>
                  <a:lnTo>
                    <a:pt x="42767" y="10668"/>
                  </a:lnTo>
                  <a:lnTo>
                    <a:pt x="36671" y="9144"/>
                  </a:lnTo>
                  <a:lnTo>
                    <a:pt x="24384" y="9144"/>
                  </a:lnTo>
                  <a:lnTo>
                    <a:pt x="18288" y="10668"/>
                  </a:lnTo>
                  <a:lnTo>
                    <a:pt x="15240" y="15240"/>
                  </a:lnTo>
                  <a:lnTo>
                    <a:pt x="12192" y="18288"/>
                  </a:lnTo>
                  <a:lnTo>
                    <a:pt x="10668" y="24384"/>
                  </a:lnTo>
                  <a:lnTo>
                    <a:pt x="10668" y="62579"/>
                  </a:lnTo>
                  <a:lnTo>
                    <a:pt x="9144" y="62579"/>
                  </a:lnTo>
                  <a:close/>
                </a:path>
                <a:path w="61595" h="102870">
                  <a:moveTo>
                    <a:pt x="10668" y="62579"/>
                  </a:moveTo>
                  <a:lnTo>
                    <a:pt x="10668" y="45815"/>
                  </a:lnTo>
                  <a:lnTo>
                    <a:pt x="12192" y="53435"/>
                  </a:lnTo>
                  <a:lnTo>
                    <a:pt x="15240" y="56483"/>
                  </a:lnTo>
                  <a:lnTo>
                    <a:pt x="18288" y="61055"/>
                  </a:lnTo>
                  <a:lnTo>
                    <a:pt x="24384" y="64103"/>
                  </a:lnTo>
                  <a:lnTo>
                    <a:pt x="36671" y="64103"/>
                  </a:lnTo>
                  <a:lnTo>
                    <a:pt x="42767" y="61055"/>
                  </a:lnTo>
                  <a:lnTo>
                    <a:pt x="48863" y="51911"/>
                  </a:lnTo>
                  <a:lnTo>
                    <a:pt x="50387" y="44291"/>
                  </a:lnTo>
                  <a:lnTo>
                    <a:pt x="50387" y="66643"/>
                  </a:lnTo>
                  <a:lnTo>
                    <a:pt x="48863" y="68675"/>
                  </a:lnTo>
                  <a:lnTo>
                    <a:pt x="41243" y="71723"/>
                  </a:lnTo>
                  <a:lnTo>
                    <a:pt x="24384" y="71723"/>
                  </a:lnTo>
                  <a:lnTo>
                    <a:pt x="19812" y="70199"/>
                  </a:lnTo>
                  <a:lnTo>
                    <a:pt x="16764" y="68675"/>
                  </a:lnTo>
                  <a:lnTo>
                    <a:pt x="12192" y="65627"/>
                  </a:lnTo>
                  <a:lnTo>
                    <a:pt x="10668" y="62579"/>
                  </a:lnTo>
                  <a:close/>
                </a:path>
                <a:path w="61595" h="102870">
                  <a:moveTo>
                    <a:pt x="0" y="102298"/>
                  </a:moveTo>
                  <a:lnTo>
                    <a:pt x="0" y="1524"/>
                  </a:lnTo>
                  <a:lnTo>
                    <a:pt x="9144" y="1524"/>
                  </a:lnTo>
                  <a:lnTo>
                    <a:pt x="9144" y="62579"/>
                  </a:lnTo>
                  <a:lnTo>
                    <a:pt x="10668" y="65627"/>
                  </a:lnTo>
                  <a:lnTo>
                    <a:pt x="10668" y="102298"/>
                  </a:lnTo>
                  <a:lnTo>
                    <a:pt x="0" y="102298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6" name="object 36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4385786" y="3260026"/>
              <a:ext cx="332612" cy="86963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099625" y="3450335"/>
              <a:ext cx="1872043" cy="133350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099625" y="3684460"/>
              <a:ext cx="134207" cy="103822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3255264" y="3657612"/>
              <a:ext cx="84455" cy="100965"/>
            </a:xfrm>
            <a:custGeom>
              <a:avLst/>
              <a:gdLst/>
              <a:ahLst/>
              <a:cxnLst/>
              <a:rect l="l" t="t" r="r" b="b"/>
              <a:pathLst>
                <a:path w="84454" h="100964">
                  <a:moveTo>
                    <a:pt x="10668" y="0"/>
                  </a:moveTo>
                  <a:lnTo>
                    <a:pt x="0" y="0"/>
                  </a:lnTo>
                  <a:lnTo>
                    <a:pt x="0" y="100571"/>
                  </a:lnTo>
                  <a:lnTo>
                    <a:pt x="10668" y="100571"/>
                  </a:lnTo>
                  <a:lnTo>
                    <a:pt x="10668" y="0"/>
                  </a:lnTo>
                  <a:close/>
                </a:path>
                <a:path w="84454" h="100964">
                  <a:moveTo>
                    <a:pt x="83908" y="43713"/>
                  </a:moveTo>
                  <a:lnTo>
                    <a:pt x="82384" y="37617"/>
                  </a:lnTo>
                  <a:lnTo>
                    <a:pt x="74764" y="29997"/>
                  </a:lnTo>
                  <a:lnTo>
                    <a:pt x="68668" y="28371"/>
                  </a:lnTo>
                  <a:lnTo>
                    <a:pt x="51904" y="28371"/>
                  </a:lnTo>
                  <a:lnTo>
                    <a:pt x="47447" y="29959"/>
                  </a:lnTo>
                  <a:lnTo>
                    <a:pt x="42760" y="29997"/>
                  </a:lnTo>
                  <a:lnTo>
                    <a:pt x="39712" y="31521"/>
                  </a:lnTo>
                  <a:lnTo>
                    <a:pt x="35140" y="34569"/>
                  </a:lnTo>
                  <a:lnTo>
                    <a:pt x="39712" y="42189"/>
                  </a:lnTo>
                  <a:lnTo>
                    <a:pt x="45808" y="39141"/>
                  </a:lnTo>
                  <a:lnTo>
                    <a:pt x="53428" y="36093"/>
                  </a:lnTo>
                  <a:lnTo>
                    <a:pt x="64096" y="36093"/>
                  </a:lnTo>
                  <a:lnTo>
                    <a:pt x="68668" y="37617"/>
                  </a:lnTo>
                  <a:lnTo>
                    <a:pt x="70192" y="40665"/>
                  </a:lnTo>
                  <a:lnTo>
                    <a:pt x="73240" y="43713"/>
                  </a:lnTo>
                  <a:lnTo>
                    <a:pt x="73240" y="57429"/>
                  </a:lnTo>
                  <a:lnTo>
                    <a:pt x="73240" y="65049"/>
                  </a:lnTo>
                  <a:lnTo>
                    <a:pt x="73240" y="77241"/>
                  </a:lnTo>
                  <a:lnTo>
                    <a:pt x="71716" y="83426"/>
                  </a:lnTo>
                  <a:lnTo>
                    <a:pt x="68668" y="86474"/>
                  </a:lnTo>
                  <a:lnTo>
                    <a:pt x="59524" y="92570"/>
                  </a:lnTo>
                  <a:lnTo>
                    <a:pt x="48856" y="92570"/>
                  </a:lnTo>
                  <a:lnTo>
                    <a:pt x="44284" y="91046"/>
                  </a:lnTo>
                  <a:lnTo>
                    <a:pt x="39712" y="86474"/>
                  </a:lnTo>
                  <a:lnTo>
                    <a:pt x="39712" y="75717"/>
                  </a:lnTo>
                  <a:lnTo>
                    <a:pt x="41236" y="71145"/>
                  </a:lnTo>
                  <a:lnTo>
                    <a:pt x="44284" y="69621"/>
                  </a:lnTo>
                  <a:lnTo>
                    <a:pt x="48856" y="66573"/>
                  </a:lnTo>
                  <a:lnTo>
                    <a:pt x="54952" y="65049"/>
                  </a:lnTo>
                  <a:lnTo>
                    <a:pt x="73240" y="65049"/>
                  </a:lnTo>
                  <a:lnTo>
                    <a:pt x="73240" y="57429"/>
                  </a:lnTo>
                  <a:lnTo>
                    <a:pt x="62572" y="57429"/>
                  </a:lnTo>
                  <a:lnTo>
                    <a:pt x="47447" y="59499"/>
                  </a:lnTo>
                  <a:lnTo>
                    <a:pt x="36474" y="63728"/>
                  </a:lnTo>
                  <a:lnTo>
                    <a:pt x="29781" y="70548"/>
                  </a:lnTo>
                  <a:lnTo>
                    <a:pt x="27520" y="80378"/>
                  </a:lnTo>
                  <a:lnTo>
                    <a:pt x="27520" y="86474"/>
                  </a:lnTo>
                  <a:lnTo>
                    <a:pt x="33616" y="95618"/>
                  </a:lnTo>
                  <a:lnTo>
                    <a:pt x="38188" y="98666"/>
                  </a:lnTo>
                  <a:lnTo>
                    <a:pt x="39712" y="99174"/>
                  </a:lnTo>
                  <a:lnTo>
                    <a:pt x="42760" y="100190"/>
                  </a:lnTo>
                  <a:lnTo>
                    <a:pt x="59524" y="100190"/>
                  </a:lnTo>
                  <a:lnTo>
                    <a:pt x="62572" y="98666"/>
                  </a:lnTo>
                  <a:lnTo>
                    <a:pt x="67144" y="97142"/>
                  </a:lnTo>
                  <a:lnTo>
                    <a:pt x="70192" y="94094"/>
                  </a:lnTo>
                  <a:lnTo>
                    <a:pt x="73240" y="89522"/>
                  </a:lnTo>
                  <a:lnTo>
                    <a:pt x="74764" y="89522"/>
                  </a:lnTo>
                  <a:lnTo>
                    <a:pt x="76288" y="98666"/>
                  </a:lnTo>
                  <a:lnTo>
                    <a:pt x="83908" y="98666"/>
                  </a:lnTo>
                  <a:lnTo>
                    <a:pt x="83908" y="43713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0" name="object 40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3362039" y="3657028"/>
              <a:ext cx="276129" cy="102298"/>
            </a:xfrm>
            <a:prstGeom prst="rect">
              <a:avLst/>
            </a:prstGeom>
          </p:spPr>
        </p:pic>
        <p:sp>
          <p:nvSpPr>
            <p:cNvPr id="41" name="object 41"/>
            <p:cNvSpPr/>
            <p:nvPr/>
          </p:nvSpPr>
          <p:spPr>
            <a:xfrm>
              <a:off x="1318260" y="2987040"/>
              <a:ext cx="58419" cy="984885"/>
            </a:xfrm>
            <a:custGeom>
              <a:avLst/>
              <a:gdLst/>
              <a:ahLst/>
              <a:cxnLst/>
              <a:rect l="l" t="t" r="r" b="b"/>
              <a:pathLst>
                <a:path w="58419" h="984885">
                  <a:moveTo>
                    <a:pt x="0" y="984503"/>
                  </a:moveTo>
                  <a:lnTo>
                    <a:pt x="0" y="0"/>
                  </a:lnTo>
                  <a:lnTo>
                    <a:pt x="57911" y="0"/>
                  </a:lnTo>
                  <a:lnTo>
                    <a:pt x="57911" y="984503"/>
                  </a:lnTo>
                  <a:lnTo>
                    <a:pt x="0" y="984503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2" name="object 42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818132" y="3110484"/>
              <a:ext cx="743712" cy="745235"/>
            </a:xfrm>
            <a:prstGeom prst="rect">
              <a:avLst/>
            </a:prstGeom>
          </p:spPr>
        </p:pic>
      </p:grpSp>
      <p:grpSp>
        <p:nvGrpSpPr>
          <p:cNvPr id="43" name="object 43"/>
          <p:cNvGrpSpPr/>
          <p:nvPr/>
        </p:nvGrpSpPr>
        <p:grpSpPr>
          <a:xfrm>
            <a:off x="1296957" y="4216977"/>
            <a:ext cx="4224655" cy="1027430"/>
            <a:chOff x="1296957" y="4216977"/>
            <a:chExt cx="4224655" cy="1027430"/>
          </a:xfrm>
        </p:grpSpPr>
        <p:pic>
          <p:nvPicPr>
            <p:cNvPr id="44" name="object 44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296957" y="4216977"/>
              <a:ext cx="4172639" cy="1027066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2965703" y="4383023"/>
              <a:ext cx="2555748" cy="758951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1376171" y="4224527"/>
              <a:ext cx="4067810" cy="986155"/>
            </a:xfrm>
            <a:custGeom>
              <a:avLst/>
              <a:gdLst/>
              <a:ahLst/>
              <a:cxnLst/>
              <a:rect l="l" t="t" r="r" b="b"/>
              <a:pathLst>
                <a:path w="4067810" h="986154">
                  <a:moveTo>
                    <a:pt x="0" y="986027"/>
                  </a:moveTo>
                  <a:lnTo>
                    <a:pt x="4067556" y="986027"/>
                  </a:lnTo>
                  <a:lnTo>
                    <a:pt x="4067556" y="0"/>
                  </a:lnTo>
                  <a:lnTo>
                    <a:pt x="0" y="0"/>
                  </a:lnTo>
                  <a:lnTo>
                    <a:pt x="0" y="986027"/>
                  </a:lnTo>
                  <a:close/>
                </a:path>
              </a:pathLst>
            </a:custGeom>
            <a:solidFill>
              <a:srgbClr val="FD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7" name="object 47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3101149" y="4486084"/>
              <a:ext cx="149542" cy="97726"/>
            </a:xfrm>
            <a:prstGeom prst="rect">
              <a:avLst/>
            </a:prstGeom>
          </p:spPr>
        </p:pic>
        <p:sp>
          <p:nvSpPr>
            <p:cNvPr id="48" name="object 48"/>
            <p:cNvSpPr/>
            <p:nvPr/>
          </p:nvSpPr>
          <p:spPr>
            <a:xfrm>
              <a:off x="3272028" y="4482083"/>
              <a:ext cx="10795" cy="100965"/>
            </a:xfrm>
            <a:custGeom>
              <a:avLst/>
              <a:gdLst/>
              <a:ahLst/>
              <a:cxnLst/>
              <a:rect l="l" t="t" r="r" b="b"/>
              <a:pathLst>
                <a:path w="10795" h="100964">
                  <a:moveTo>
                    <a:pt x="0" y="100583"/>
                  </a:moveTo>
                  <a:lnTo>
                    <a:pt x="0" y="0"/>
                  </a:lnTo>
                  <a:lnTo>
                    <a:pt x="10667" y="0"/>
                  </a:lnTo>
                  <a:lnTo>
                    <a:pt x="10667" y="100583"/>
                  </a:lnTo>
                  <a:lnTo>
                    <a:pt x="0" y="100583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9" name="object 49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3304031" y="4486084"/>
              <a:ext cx="154115" cy="97726"/>
            </a:xfrm>
            <a:prstGeom prst="rect">
              <a:avLst/>
            </a:prstGeom>
          </p:spPr>
        </p:pic>
        <p:sp>
          <p:nvSpPr>
            <p:cNvPr id="50" name="object 50"/>
            <p:cNvSpPr/>
            <p:nvPr/>
          </p:nvSpPr>
          <p:spPr>
            <a:xfrm>
              <a:off x="3505485" y="4510563"/>
              <a:ext cx="59690" cy="73660"/>
            </a:xfrm>
            <a:custGeom>
              <a:avLst/>
              <a:gdLst/>
              <a:ahLst/>
              <a:cxnLst/>
              <a:rect l="l" t="t" r="r" b="b"/>
              <a:pathLst>
                <a:path w="59689" h="73660">
                  <a:moveTo>
                    <a:pt x="0" y="36576"/>
                  </a:moveTo>
                  <a:lnTo>
                    <a:pt x="21336" y="0"/>
                  </a:lnTo>
                  <a:lnTo>
                    <a:pt x="39624" y="0"/>
                  </a:lnTo>
                  <a:lnTo>
                    <a:pt x="47244" y="3048"/>
                  </a:lnTo>
                  <a:lnTo>
                    <a:pt x="51816" y="9144"/>
                  </a:lnTo>
                  <a:lnTo>
                    <a:pt x="57912" y="15240"/>
                  </a:lnTo>
                  <a:lnTo>
                    <a:pt x="59436" y="22860"/>
                  </a:lnTo>
                  <a:lnTo>
                    <a:pt x="59436" y="38100"/>
                  </a:lnTo>
                  <a:lnTo>
                    <a:pt x="48768" y="38100"/>
                  </a:lnTo>
                  <a:lnTo>
                    <a:pt x="48768" y="22860"/>
                  </a:lnTo>
                  <a:lnTo>
                    <a:pt x="47244" y="18288"/>
                  </a:lnTo>
                  <a:lnTo>
                    <a:pt x="44196" y="13716"/>
                  </a:lnTo>
                  <a:lnTo>
                    <a:pt x="41148" y="10668"/>
                  </a:lnTo>
                  <a:lnTo>
                    <a:pt x="36576" y="9144"/>
                  </a:lnTo>
                  <a:lnTo>
                    <a:pt x="25908" y="9144"/>
                  </a:lnTo>
                  <a:lnTo>
                    <a:pt x="21336" y="10668"/>
                  </a:lnTo>
                  <a:lnTo>
                    <a:pt x="13716" y="18288"/>
                  </a:lnTo>
                  <a:lnTo>
                    <a:pt x="12192" y="22860"/>
                  </a:lnTo>
                  <a:lnTo>
                    <a:pt x="12192" y="66496"/>
                  </a:lnTo>
                  <a:lnTo>
                    <a:pt x="9144" y="64103"/>
                  </a:lnTo>
                  <a:lnTo>
                    <a:pt x="5143" y="58315"/>
                  </a:lnTo>
                  <a:lnTo>
                    <a:pt x="2286" y="52089"/>
                  </a:lnTo>
                  <a:lnTo>
                    <a:pt x="571" y="44989"/>
                  </a:lnTo>
                  <a:lnTo>
                    <a:pt x="0" y="36576"/>
                  </a:lnTo>
                  <a:close/>
                </a:path>
                <a:path w="59689" h="73660">
                  <a:moveTo>
                    <a:pt x="12192" y="66496"/>
                  </a:moveTo>
                  <a:lnTo>
                    <a:pt x="12192" y="47339"/>
                  </a:lnTo>
                  <a:lnTo>
                    <a:pt x="13716" y="53435"/>
                  </a:lnTo>
                  <a:lnTo>
                    <a:pt x="18288" y="56483"/>
                  </a:lnTo>
                  <a:lnTo>
                    <a:pt x="21336" y="61055"/>
                  </a:lnTo>
                  <a:lnTo>
                    <a:pt x="27432" y="64103"/>
                  </a:lnTo>
                  <a:lnTo>
                    <a:pt x="42672" y="64103"/>
                  </a:lnTo>
                  <a:lnTo>
                    <a:pt x="48768" y="62579"/>
                  </a:lnTo>
                  <a:lnTo>
                    <a:pt x="56388" y="59531"/>
                  </a:lnTo>
                  <a:lnTo>
                    <a:pt x="56388" y="68675"/>
                  </a:lnTo>
                  <a:lnTo>
                    <a:pt x="50292" y="71723"/>
                  </a:lnTo>
                  <a:lnTo>
                    <a:pt x="45720" y="71723"/>
                  </a:lnTo>
                  <a:lnTo>
                    <a:pt x="42672" y="73247"/>
                  </a:lnTo>
                  <a:lnTo>
                    <a:pt x="33528" y="73247"/>
                  </a:lnTo>
                  <a:lnTo>
                    <a:pt x="27432" y="72735"/>
                  </a:lnTo>
                  <a:lnTo>
                    <a:pt x="26717" y="72675"/>
                  </a:lnTo>
                  <a:lnTo>
                    <a:pt x="20193" y="70961"/>
                  </a:lnTo>
                  <a:lnTo>
                    <a:pt x="14239" y="68103"/>
                  </a:lnTo>
                  <a:lnTo>
                    <a:pt x="12192" y="66496"/>
                  </a:lnTo>
                  <a:close/>
                </a:path>
                <a:path w="59689" h="73660">
                  <a:moveTo>
                    <a:pt x="12192" y="38100"/>
                  </a:moveTo>
                  <a:lnTo>
                    <a:pt x="12192" y="28956"/>
                  </a:lnTo>
                  <a:lnTo>
                    <a:pt x="48768" y="28956"/>
                  </a:lnTo>
                  <a:lnTo>
                    <a:pt x="48768" y="38100"/>
                  </a:lnTo>
                  <a:lnTo>
                    <a:pt x="12192" y="38100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1" name="object 51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3582923" y="4481512"/>
              <a:ext cx="1495520" cy="132873"/>
            </a:xfrm>
            <a:prstGeom prst="rect">
              <a:avLst/>
            </a:prstGeom>
          </p:spPr>
        </p:pic>
        <p:sp>
          <p:nvSpPr>
            <p:cNvPr id="52" name="object 52"/>
            <p:cNvSpPr/>
            <p:nvPr/>
          </p:nvSpPr>
          <p:spPr>
            <a:xfrm>
              <a:off x="5098256" y="4567046"/>
              <a:ext cx="15875" cy="17145"/>
            </a:xfrm>
            <a:custGeom>
              <a:avLst/>
              <a:gdLst/>
              <a:ahLst/>
              <a:cxnLst/>
              <a:rect l="l" t="t" r="r" b="b"/>
              <a:pathLst>
                <a:path w="15875" h="17145">
                  <a:moveTo>
                    <a:pt x="0" y="13716"/>
                  </a:moveTo>
                  <a:lnTo>
                    <a:pt x="0" y="7620"/>
                  </a:lnTo>
                  <a:lnTo>
                    <a:pt x="0" y="3048"/>
                  </a:lnTo>
                  <a:lnTo>
                    <a:pt x="3047" y="0"/>
                  </a:lnTo>
                  <a:lnTo>
                    <a:pt x="10763" y="0"/>
                  </a:lnTo>
                  <a:lnTo>
                    <a:pt x="13811" y="3048"/>
                  </a:lnTo>
                  <a:lnTo>
                    <a:pt x="15335" y="6096"/>
                  </a:lnTo>
                  <a:lnTo>
                    <a:pt x="15335" y="10668"/>
                  </a:lnTo>
                  <a:lnTo>
                    <a:pt x="13811" y="13716"/>
                  </a:lnTo>
                  <a:lnTo>
                    <a:pt x="10763" y="16764"/>
                  </a:lnTo>
                  <a:lnTo>
                    <a:pt x="3048" y="16764"/>
                  </a:lnTo>
                  <a:lnTo>
                    <a:pt x="0" y="13716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3" name="object 53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5166360" y="4489132"/>
              <a:ext cx="183641" cy="94678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3095053" y="4687633"/>
              <a:ext cx="765905" cy="100774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3877055" y="4686109"/>
              <a:ext cx="1469898" cy="132873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3096577" y="4921281"/>
              <a:ext cx="135731" cy="73247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3288792" y="4892039"/>
              <a:ext cx="323468" cy="102489"/>
            </a:xfrm>
            <a:prstGeom prst="rect">
              <a:avLst/>
            </a:prstGeom>
          </p:spPr>
        </p:pic>
        <p:sp>
          <p:nvSpPr>
            <p:cNvPr id="58" name="object 58"/>
            <p:cNvSpPr/>
            <p:nvPr/>
          </p:nvSpPr>
          <p:spPr>
            <a:xfrm>
              <a:off x="3665696" y="4921281"/>
              <a:ext cx="58419" cy="71755"/>
            </a:xfrm>
            <a:custGeom>
              <a:avLst/>
              <a:gdLst/>
              <a:ahLst/>
              <a:cxnLst/>
              <a:rect l="l" t="t" r="r" b="b"/>
              <a:pathLst>
                <a:path w="58420" h="71754">
                  <a:moveTo>
                    <a:pt x="0" y="71723"/>
                  </a:moveTo>
                  <a:lnTo>
                    <a:pt x="0" y="1524"/>
                  </a:lnTo>
                  <a:lnTo>
                    <a:pt x="7620" y="1524"/>
                  </a:lnTo>
                  <a:lnTo>
                    <a:pt x="10668" y="10668"/>
                  </a:lnTo>
                  <a:lnTo>
                    <a:pt x="12192" y="7620"/>
                  </a:lnTo>
                  <a:lnTo>
                    <a:pt x="15240" y="4572"/>
                  </a:lnTo>
                  <a:lnTo>
                    <a:pt x="19812" y="3048"/>
                  </a:lnTo>
                  <a:lnTo>
                    <a:pt x="22860" y="0"/>
                  </a:lnTo>
                  <a:lnTo>
                    <a:pt x="41148" y="0"/>
                  </a:lnTo>
                  <a:lnTo>
                    <a:pt x="47244" y="1524"/>
                  </a:lnTo>
                  <a:lnTo>
                    <a:pt x="56388" y="10668"/>
                  </a:lnTo>
                  <a:lnTo>
                    <a:pt x="57912" y="16764"/>
                  </a:lnTo>
                  <a:lnTo>
                    <a:pt x="57912" y="71723"/>
                  </a:lnTo>
                  <a:lnTo>
                    <a:pt x="47244" y="71723"/>
                  </a:lnTo>
                  <a:lnTo>
                    <a:pt x="47244" y="19812"/>
                  </a:lnTo>
                  <a:lnTo>
                    <a:pt x="45720" y="15240"/>
                  </a:lnTo>
                  <a:lnTo>
                    <a:pt x="41148" y="10668"/>
                  </a:lnTo>
                  <a:lnTo>
                    <a:pt x="36576" y="9144"/>
                  </a:lnTo>
                  <a:lnTo>
                    <a:pt x="24384" y="9144"/>
                  </a:lnTo>
                  <a:lnTo>
                    <a:pt x="18288" y="10668"/>
                  </a:lnTo>
                  <a:lnTo>
                    <a:pt x="15240" y="15240"/>
                  </a:lnTo>
                  <a:lnTo>
                    <a:pt x="12192" y="18288"/>
                  </a:lnTo>
                  <a:lnTo>
                    <a:pt x="10668" y="25908"/>
                  </a:lnTo>
                  <a:lnTo>
                    <a:pt x="10668" y="71723"/>
                  </a:lnTo>
                  <a:lnTo>
                    <a:pt x="0" y="71723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9" name="object 59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3743420" y="4896802"/>
              <a:ext cx="212121" cy="126777"/>
            </a:xfrm>
            <a:prstGeom prst="rect">
              <a:avLst/>
            </a:prstGeom>
          </p:spPr>
        </p:pic>
        <p:sp>
          <p:nvSpPr>
            <p:cNvPr id="60" name="object 60"/>
            <p:cNvSpPr/>
            <p:nvPr/>
          </p:nvSpPr>
          <p:spPr>
            <a:xfrm>
              <a:off x="3976115" y="4892039"/>
              <a:ext cx="10795" cy="100965"/>
            </a:xfrm>
            <a:custGeom>
              <a:avLst/>
              <a:gdLst/>
              <a:ahLst/>
              <a:cxnLst/>
              <a:rect l="l" t="t" r="r" b="b"/>
              <a:pathLst>
                <a:path w="10795" h="100964">
                  <a:moveTo>
                    <a:pt x="0" y="100583"/>
                  </a:moveTo>
                  <a:lnTo>
                    <a:pt x="0" y="0"/>
                  </a:lnTo>
                  <a:lnTo>
                    <a:pt x="10667" y="0"/>
                  </a:lnTo>
                  <a:lnTo>
                    <a:pt x="10667" y="100583"/>
                  </a:lnTo>
                  <a:lnTo>
                    <a:pt x="0" y="100583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1" name="object 61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4009644" y="4892039"/>
              <a:ext cx="185451" cy="102489"/>
            </a:xfrm>
            <a:prstGeom prst="rect">
              <a:avLst/>
            </a:prstGeom>
          </p:spPr>
        </p:pic>
        <p:sp>
          <p:nvSpPr>
            <p:cNvPr id="62" name="object 62"/>
            <p:cNvSpPr/>
            <p:nvPr/>
          </p:nvSpPr>
          <p:spPr>
            <a:xfrm>
              <a:off x="1318260" y="4224527"/>
              <a:ext cx="58419" cy="986155"/>
            </a:xfrm>
            <a:custGeom>
              <a:avLst/>
              <a:gdLst/>
              <a:ahLst/>
              <a:cxnLst/>
              <a:rect l="l" t="t" r="r" b="b"/>
              <a:pathLst>
                <a:path w="58419" h="986154">
                  <a:moveTo>
                    <a:pt x="0" y="986027"/>
                  </a:moveTo>
                  <a:lnTo>
                    <a:pt x="0" y="0"/>
                  </a:lnTo>
                  <a:lnTo>
                    <a:pt x="57911" y="0"/>
                  </a:lnTo>
                  <a:lnTo>
                    <a:pt x="57911" y="986027"/>
                  </a:lnTo>
                  <a:lnTo>
                    <a:pt x="0" y="986027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3" name="object 63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1818132" y="4340351"/>
              <a:ext cx="743712" cy="754379"/>
            </a:xfrm>
            <a:prstGeom prst="rect">
              <a:avLst/>
            </a:prstGeom>
          </p:spPr>
        </p:pic>
      </p:grpSp>
      <p:grpSp>
        <p:nvGrpSpPr>
          <p:cNvPr id="64" name="object 64"/>
          <p:cNvGrpSpPr/>
          <p:nvPr/>
        </p:nvGrpSpPr>
        <p:grpSpPr>
          <a:xfrm>
            <a:off x="5896387" y="1746574"/>
            <a:ext cx="4162425" cy="1024255"/>
            <a:chOff x="5896387" y="1746574"/>
            <a:chExt cx="4162425" cy="1024255"/>
          </a:xfrm>
        </p:grpSpPr>
        <p:pic>
          <p:nvPicPr>
            <p:cNvPr id="65" name="object 65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5896387" y="1746574"/>
              <a:ext cx="4162012" cy="1024009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7557516" y="2010155"/>
              <a:ext cx="2449067" cy="563879"/>
            </a:xfrm>
            <a:prstGeom prst="rect">
              <a:avLst/>
            </a:prstGeom>
          </p:spPr>
        </p:pic>
        <p:sp>
          <p:nvSpPr>
            <p:cNvPr id="67" name="object 67"/>
            <p:cNvSpPr/>
            <p:nvPr/>
          </p:nvSpPr>
          <p:spPr>
            <a:xfrm>
              <a:off x="5967984" y="1755648"/>
              <a:ext cx="4067810" cy="984885"/>
            </a:xfrm>
            <a:custGeom>
              <a:avLst/>
              <a:gdLst/>
              <a:ahLst/>
              <a:cxnLst/>
              <a:rect l="l" t="t" r="r" b="b"/>
              <a:pathLst>
                <a:path w="4067809" h="984885">
                  <a:moveTo>
                    <a:pt x="0" y="984503"/>
                  </a:moveTo>
                  <a:lnTo>
                    <a:pt x="4067556" y="984503"/>
                  </a:lnTo>
                  <a:lnTo>
                    <a:pt x="4067556" y="0"/>
                  </a:lnTo>
                  <a:lnTo>
                    <a:pt x="0" y="0"/>
                  </a:lnTo>
                  <a:lnTo>
                    <a:pt x="0" y="984503"/>
                  </a:lnTo>
                  <a:close/>
                </a:path>
              </a:pathLst>
            </a:custGeom>
            <a:solidFill>
              <a:srgbClr val="FD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8" name="object 68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7696581" y="2111692"/>
              <a:ext cx="2142077" cy="132873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7690485" y="2318004"/>
              <a:ext cx="1949862" cy="132683"/>
            </a:xfrm>
            <a:prstGeom prst="rect">
              <a:avLst/>
            </a:prstGeom>
          </p:spPr>
        </p:pic>
        <p:sp>
          <p:nvSpPr>
            <p:cNvPr id="70" name="object 70"/>
            <p:cNvSpPr/>
            <p:nvPr/>
          </p:nvSpPr>
          <p:spPr>
            <a:xfrm>
              <a:off x="9660159" y="2403347"/>
              <a:ext cx="15240" cy="17145"/>
            </a:xfrm>
            <a:custGeom>
              <a:avLst/>
              <a:gdLst/>
              <a:ahLst/>
              <a:cxnLst/>
              <a:rect l="l" t="t" r="r" b="b"/>
              <a:pathLst>
                <a:path w="15240" h="17144">
                  <a:moveTo>
                    <a:pt x="0" y="13811"/>
                  </a:moveTo>
                  <a:lnTo>
                    <a:pt x="0" y="7620"/>
                  </a:lnTo>
                  <a:lnTo>
                    <a:pt x="0" y="3048"/>
                  </a:lnTo>
                  <a:lnTo>
                    <a:pt x="3047" y="0"/>
                  </a:lnTo>
                  <a:lnTo>
                    <a:pt x="10668" y="0"/>
                  </a:lnTo>
                  <a:lnTo>
                    <a:pt x="15240" y="4572"/>
                  </a:lnTo>
                  <a:lnTo>
                    <a:pt x="15240" y="10763"/>
                  </a:lnTo>
                  <a:lnTo>
                    <a:pt x="13716" y="13811"/>
                  </a:lnTo>
                  <a:lnTo>
                    <a:pt x="10668" y="16859"/>
                  </a:lnTo>
                  <a:lnTo>
                    <a:pt x="3048" y="16859"/>
                  </a:lnTo>
                  <a:lnTo>
                    <a:pt x="0" y="13811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" name="object 71"/>
            <p:cNvSpPr/>
            <p:nvPr/>
          </p:nvSpPr>
          <p:spPr>
            <a:xfrm>
              <a:off x="5910072" y="1755648"/>
              <a:ext cx="58419" cy="984885"/>
            </a:xfrm>
            <a:custGeom>
              <a:avLst/>
              <a:gdLst/>
              <a:ahLst/>
              <a:cxnLst/>
              <a:rect l="l" t="t" r="r" b="b"/>
              <a:pathLst>
                <a:path w="58420" h="984885">
                  <a:moveTo>
                    <a:pt x="0" y="984503"/>
                  </a:moveTo>
                  <a:lnTo>
                    <a:pt x="0" y="0"/>
                  </a:lnTo>
                  <a:lnTo>
                    <a:pt x="57911" y="0"/>
                  </a:lnTo>
                  <a:lnTo>
                    <a:pt x="57911" y="984503"/>
                  </a:lnTo>
                  <a:lnTo>
                    <a:pt x="0" y="984503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2" name="object 72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6409944" y="1879092"/>
              <a:ext cx="745235" cy="745235"/>
            </a:xfrm>
            <a:prstGeom prst="rect">
              <a:avLst/>
            </a:prstGeom>
          </p:spPr>
        </p:pic>
      </p:grpSp>
      <p:grpSp>
        <p:nvGrpSpPr>
          <p:cNvPr id="73" name="object 73"/>
          <p:cNvGrpSpPr/>
          <p:nvPr/>
        </p:nvGrpSpPr>
        <p:grpSpPr>
          <a:xfrm>
            <a:off x="5896387" y="2977930"/>
            <a:ext cx="4162425" cy="1026160"/>
            <a:chOff x="5896387" y="2977930"/>
            <a:chExt cx="4162425" cy="1026160"/>
          </a:xfrm>
        </p:grpSpPr>
        <p:pic>
          <p:nvPicPr>
            <p:cNvPr id="74" name="object 74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5896387" y="2977930"/>
              <a:ext cx="4162012" cy="1025595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7557516" y="3150108"/>
              <a:ext cx="2500883" cy="762000"/>
            </a:xfrm>
            <a:prstGeom prst="rect">
              <a:avLst/>
            </a:prstGeom>
          </p:spPr>
        </p:pic>
        <p:sp>
          <p:nvSpPr>
            <p:cNvPr id="76" name="object 76"/>
            <p:cNvSpPr/>
            <p:nvPr/>
          </p:nvSpPr>
          <p:spPr>
            <a:xfrm>
              <a:off x="5967984" y="2987040"/>
              <a:ext cx="4067810" cy="984885"/>
            </a:xfrm>
            <a:custGeom>
              <a:avLst/>
              <a:gdLst/>
              <a:ahLst/>
              <a:cxnLst/>
              <a:rect l="l" t="t" r="r" b="b"/>
              <a:pathLst>
                <a:path w="4067809" h="984885">
                  <a:moveTo>
                    <a:pt x="0" y="984503"/>
                  </a:moveTo>
                  <a:lnTo>
                    <a:pt x="4067556" y="984503"/>
                  </a:lnTo>
                  <a:lnTo>
                    <a:pt x="4067556" y="0"/>
                  </a:lnTo>
                  <a:lnTo>
                    <a:pt x="0" y="0"/>
                  </a:lnTo>
                  <a:lnTo>
                    <a:pt x="0" y="984503"/>
                  </a:lnTo>
                  <a:close/>
                </a:path>
              </a:pathLst>
            </a:custGeom>
            <a:solidFill>
              <a:srgbClr val="FD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7" name="object 77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7696200" y="3247739"/>
              <a:ext cx="1446752" cy="131349"/>
            </a:xfrm>
            <a:prstGeom prst="rect">
              <a:avLst/>
            </a:prstGeom>
          </p:spPr>
        </p:pic>
        <p:pic>
          <p:nvPicPr>
            <p:cNvPr id="78" name="object 78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9185148" y="3247643"/>
              <a:ext cx="160781" cy="100869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9394698" y="3252311"/>
              <a:ext cx="361569" cy="126777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9776460" y="3247643"/>
              <a:ext cx="159924" cy="100869"/>
            </a:xfrm>
            <a:prstGeom prst="rect">
              <a:avLst/>
            </a:prstGeom>
          </p:spPr>
        </p:pic>
        <p:pic>
          <p:nvPicPr>
            <p:cNvPr id="81" name="object 81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7690485" y="3452336"/>
              <a:ext cx="2076545" cy="132873"/>
            </a:xfrm>
            <a:prstGeom prst="rect">
              <a:avLst/>
            </a:prstGeom>
          </p:spPr>
        </p:pic>
        <p:pic>
          <p:nvPicPr>
            <p:cNvPr id="82" name="object 82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7693533" y="3658552"/>
              <a:ext cx="1609629" cy="131254"/>
            </a:xfrm>
            <a:prstGeom prst="rect">
              <a:avLst/>
            </a:prstGeom>
          </p:spPr>
        </p:pic>
        <p:sp>
          <p:nvSpPr>
            <p:cNvPr id="83" name="object 83"/>
            <p:cNvSpPr/>
            <p:nvPr/>
          </p:nvSpPr>
          <p:spPr>
            <a:xfrm>
              <a:off x="9322974" y="3742467"/>
              <a:ext cx="15240" cy="18415"/>
            </a:xfrm>
            <a:custGeom>
              <a:avLst/>
              <a:gdLst/>
              <a:ahLst/>
              <a:cxnLst/>
              <a:rect l="l" t="t" r="r" b="b"/>
              <a:pathLst>
                <a:path w="15240" h="18414">
                  <a:moveTo>
                    <a:pt x="0" y="12192"/>
                  </a:moveTo>
                  <a:lnTo>
                    <a:pt x="0" y="9144"/>
                  </a:lnTo>
                  <a:lnTo>
                    <a:pt x="0" y="6096"/>
                  </a:lnTo>
                  <a:lnTo>
                    <a:pt x="3047" y="3048"/>
                  </a:lnTo>
                  <a:lnTo>
                    <a:pt x="3047" y="1524"/>
                  </a:lnTo>
                  <a:lnTo>
                    <a:pt x="6095" y="0"/>
                  </a:lnTo>
                  <a:lnTo>
                    <a:pt x="10668" y="0"/>
                  </a:lnTo>
                  <a:lnTo>
                    <a:pt x="15240" y="4572"/>
                  </a:lnTo>
                  <a:lnTo>
                    <a:pt x="15240" y="13716"/>
                  </a:lnTo>
                  <a:lnTo>
                    <a:pt x="10668" y="18288"/>
                  </a:lnTo>
                  <a:lnTo>
                    <a:pt x="6096" y="18288"/>
                  </a:lnTo>
                  <a:lnTo>
                    <a:pt x="3048" y="15240"/>
                  </a:lnTo>
                  <a:lnTo>
                    <a:pt x="1524" y="15240"/>
                  </a:lnTo>
                  <a:lnTo>
                    <a:pt x="0" y="12192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" name="object 84"/>
            <p:cNvSpPr/>
            <p:nvPr/>
          </p:nvSpPr>
          <p:spPr>
            <a:xfrm>
              <a:off x="5910072" y="2994659"/>
              <a:ext cx="58419" cy="977265"/>
            </a:xfrm>
            <a:custGeom>
              <a:avLst/>
              <a:gdLst/>
              <a:ahLst/>
              <a:cxnLst/>
              <a:rect l="l" t="t" r="r" b="b"/>
              <a:pathLst>
                <a:path w="58420" h="977264">
                  <a:moveTo>
                    <a:pt x="0" y="976883"/>
                  </a:moveTo>
                  <a:lnTo>
                    <a:pt x="0" y="0"/>
                  </a:lnTo>
                  <a:lnTo>
                    <a:pt x="57911" y="0"/>
                  </a:lnTo>
                  <a:lnTo>
                    <a:pt x="57911" y="976883"/>
                  </a:lnTo>
                  <a:lnTo>
                    <a:pt x="0" y="976883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5" name="object 85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6409944" y="3110484"/>
              <a:ext cx="745235" cy="754379"/>
            </a:xfrm>
            <a:prstGeom prst="rect">
              <a:avLst/>
            </a:prstGeom>
          </p:spPr>
        </p:pic>
      </p:grpSp>
      <p:grpSp>
        <p:nvGrpSpPr>
          <p:cNvPr id="86" name="object 86"/>
          <p:cNvGrpSpPr/>
          <p:nvPr/>
        </p:nvGrpSpPr>
        <p:grpSpPr>
          <a:xfrm>
            <a:off x="1316059" y="1755648"/>
            <a:ext cx="4135120" cy="993140"/>
            <a:chOff x="1316059" y="1755648"/>
            <a:chExt cx="4135120" cy="993140"/>
          </a:xfrm>
        </p:grpSpPr>
        <p:sp>
          <p:nvSpPr>
            <p:cNvPr id="87" name="object 87"/>
            <p:cNvSpPr/>
            <p:nvPr/>
          </p:nvSpPr>
          <p:spPr>
            <a:xfrm>
              <a:off x="1320641" y="1760505"/>
              <a:ext cx="4125595" cy="983615"/>
            </a:xfrm>
            <a:custGeom>
              <a:avLst/>
              <a:gdLst/>
              <a:ahLst/>
              <a:cxnLst/>
              <a:rect l="l" t="t" r="r" b="b"/>
              <a:pathLst>
                <a:path w="4125595" h="983614">
                  <a:moveTo>
                    <a:pt x="0" y="983361"/>
                  </a:moveTo>
                  <a:lnTo>
                    <a:pt x="4125563" y="983361"/>
                  </a:lnTo>
                  <a:lnTo>
                    <a:pt x="4125563" y="0"/>
                  </a:lnTo>
                  <a:lnTo>
                    <a:pt x="0" y="0"/>
                  </a:lnTo>
                  <a:lnTo>
                    <a:pt x="0" y="983361"/>
                  </a:lnTo>
                  <a:close/>
                </a:path>
              </a:pathLst>
            </a:custGeom>
            <a:ln w="9163">
              <a:solidFill>
                <a:srgbClr val="EDEDE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8" name="object 88"/>
            <p:cNvSpPr/>
            <p:nvPr/>
          </p:nvSpPr>
          <p:spPr>
            <a:xfrm>
              <a:off x="3101149" y="1983485"/>
              <a:ext cx="53340" cy="95250"/>
            </a:xfrm>
            <a:custGeom>
              <a:avLst/>
              <a:gdLst/>
              <a:ahLst/>
              <a:cxnLst/>
              <a:rect l="l" t="t" r="r" b="b"/>
              <a:pathLst>
                <a:path w="53339" h="95250">
                  <a:moveTo>
                    <a:pt x="0" y="94678"/>
                  </a:moveTo>
                  <a:lnTo>
                    <a:pt x="0" y="0"/>
                  </a:lnTo>
                  <a:lnTo>
                    <a:pt x="53339" y="0"/>
                  </a:lnTo>
                  <a:lnTo>
                    <a:pt x="53339" y="9143"/>
                  </a:lnTo>
                  <a:lnTo>
                    <a:pt x="12191" y="9143"/>
                  </a:lnTo>
                  <a:lnTo>
                    <a:pt x="12191" y="39719"/>
                  </a:lnTo>
                  <a:lnTo>
                    <a:pt x="50291" y="39719"/>
                  </a:lnTo>
                  <a:lnTo>
                    <a:pt x="50291" y="50387"/>
                  </a:lnTo>
                  <a:lnTo>
                    <a:pt x="12191" y="50387"/>
                  </a:lnTo>
                  <a:lnTo>
                    <a:pt x="12191" y="84010"/>
                  </a:lnTo>
                  <a:lnTo>
                    <a:pt x="53339" y="84010"/>
                  </a:lnTo>
                  <a:lnTo>
                    <a:pt x="53339" y="94678"/>
                  </a:lnTo>
                  <a:lnTo>
                    <a:pt x="0" y="94678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9" name="object 89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3174492" y="1977389"/>
              <a:ext cx="2120645" cy="131254"/>
            </a:xfrm>
            <a:prstGeom prst="rect">
              <a:avLst/>
            </a:prstGeom>
          </p:spPr>
        </p:pic>
        <p:pic>
          <p:nvPicPr>
            <p:cNvPr id="90" name="object 90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3093719" y="2181987"/>
              <a:ext cx="1682686" cy="132873"/>
            </a:xfrm>
            <a:prstGeom prst="rect">
              <a:avLst/>
            </a:prstGeom>
          </p:spPr>
        </p:pic>
        <p:sp>
          <p:nvSpPr>
            <p:cNvPr id="91" name="object 91"/>
            <p:cNvSpPr/>
            <p:nvPr/>
          </p:nvSpPr>
          <p:spPr>
            <a:xfrm>
              <a:off x="4796218" y="2267521"/>
              <a:ext cx="15240" cy="17145"/>
            </a:xfrm>
            <a:custGeom>
              <a:avLst/>
              <a:gdLst/>
              <a:ahLst/>
              <a:cxnLst/>
              <a:rect l="l" t="t" r="r" b="b"/>
              <a:pathLst>
                <a:path w="15239" h="17144">
                  <a:moveTo>
                    <a:pt x="0" y="13716"/>
                  </a:moveTo>
                  <a:lnTo>
                    <a:pt x="0" y="9144"/>
                  </a:lnTo>
                  <a:lnTo>
                    <a:pt x="0" y="3048"/>
                  </a:lnTo>
                  <a:lnTo>
                    <a:pt x="3047" y="0"/>
                  </a:lnTo>
                  <a:lnTo>
                    <a:pt x="10668" y="0"/>
                  </a:lnTo>
                  <a:lnTo>
                    <a:pt x="13716" y="3048"/>
                  </a:lnTo>
                  <a:lnTo>
                    <a:pt x="15240" y="6096"/>
                  </a:lnTo>
                  <a:lnTo>
                    <a:pt x="15240" y="10668"/>
                  </a:lnTo>
                  <a:lnTo>
                    <a:pt x="13716" y="13716"/>
                  </a:lnTo>
                  <a:lnTo>
                    <a:pt x="10668" y="16764"/>
                  </a:lnTo>
                  <a:lnTo>
                    <a:pt x="3048" y="16764"/>
                  </a:lnTo>
                  <a:lnTo>
                    <a:pt x="0" y="13716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2" name="object 92"/>
            <p:cNvSpPr/>
            <p:nvPr/>
          </p:nvSpPr>
          <p:spPr>
            <a:xfrm>
              <a:off x="1318260" y="1755648"/>
              <a:ext cx="58419" cy="984885"/>
            </a:xfrm>
            <a:custGeom>
              <a:avLst/>
              <a:gdLst/>
              <a:ahLst/>
              <a:cxnLst/>
              <a:rect l="l" t="t" r="r" b="b"/>
              <a:pathLst>
                <a:path w="58419" h="984885">
                  <a:moveTo>
                    <a:pt x="0" y="984503"/>
                  </a:moveTo>
                  <a:lnTo>
                    <a:pt x="0" y="0"/>
                  </a:lnTo>
                  <a:lnTo>
                    <a:pt x="57911" y="0"/>
                  </a:lnTo>
                  <a:lnTo>
                    <a:pt x="57911" y="984503"/>
                  </a:lnTo>
                  <a:lnTo>
                    <a:pt x="0" y="984503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3" name="object 93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1818132" y="1879091"/>
              <a:ext cx="743712" cy="745235"/>
            </a:xfrm>
            <a:prstGeom prst="rect">
              <a:avLst/>
            </a:prstGeom>
          </p:spPr>
        </p:pic>
      </p:grpSp>
      <p:sp>
        <p:nvSpPr>
          <p:cNvPr id="94" name="object 94"/>
          <p:cNvSpPr/>
          <p:nvPr/>
        </p:nvSpPr>
        <p:spPr>
          <a:xfrm>
            <a:off x="258699" y="2921031"/>
            <a:ext cx="346710" cy="0"/>
          </a:xfrm>
          <a:custGeom>
            <a:avLst/>
            <a:gdLst/>
            <a:ahLst/>
            <a:cxnLst/>
            <a:rect l="l" t="t" r="r" b="b"/>
            <a:pathLst>
              <a:path w="346709">
                <a:moveTo>
                  <a:pt x="0" y="0"/>
                </a:moveTo>
                <a:lnTo>
                  <a:pt x="346328" y="0"/>
                </a:lnTo>
              </a:path>
            </a:pathLst>
          </a:custGeom>
          <a:ln w="16792">
            <a:solidFill>
              <a:srgbClr val="2121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258699" y="2986658"/>
            <a:ext cx="173990" cy="0"/>
          </a:xfrm>
          <a:custGeom>
            <a:avLst/>
            <a:gdLst/>
            <a:ahLst/>
            <a:cxnLst/>
            <a:rect l="l" t="t" r="r" b="b"/>
            <a:pathLst>
              <a:path w="173990">
                <a:moveTo>
                  <a:pt x="0" y="0"/>
                </a:moveTo>
                <a:lnTo>
                  <a:pt x="173926" y="0"/>
                </a:lnTo>
              </a:path>
            </a:pathLst>
          </a:custGeom>
          <a:ln w="16792">
            <a:solidFill>
              <a:srgbClr val="2121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6" name="object 96"/>
          <p:cNvPicPr/>
          <p:nvPr/>
        </p:nvPicPr>
        <p:blipFill>
          <a:blip r:embed="rId53" cstate="print"/>
          <a:stretch>
            <a:fillRect/>
          </a:stretch>
        </p:blipFill>
        <p:spPr>
          <a:xfrm>
            <a:off x="296894" y="5722905"/>
            <a:ext cx="90011" cy="65627"/>
          </a:xfrm>
          <a:prstGeom prst="rect">
            <a:avLst/>
          </a:prstGeom>
        </p:spPr>
      </p:pic>
      <p:pic>
        <p:nvPicPr>
          <p:cNvPr id="97" name="object 97"/>
          <p:cNvPicPr/>
          <p:nvPr/>
        </p:nvPicPr>
        <p:blipFill>
          <a:blip r:embed="rId54" cstate="print"/>
          <a:stretch>
            <a:fillRect/>
          </a:stretch>
        </p:blipFill>
        <p:spPr>
          <a:xfrm>
            <a:off x="259079" y="326136"/>
            <a:ext cx="344424" cy="233171"/>
          </a:xfrm>
          <a:prstGeom prst="rect">
            <a:avLst/>
          </a:prstGeom>
        </p:spPr>
      </p:pic>
      <p:sp>
        <p:nvSpPr>
          <p:cNvPr id="98" name="object 98"/>
          <p:cNvSpPr/>
          <p:nvPr/>
        </p:nvSpPr>
        <p:spPr>
          <a:xfrm>
            <a:off x="2022437" y="2043023"/>
            <a:ext cx="328295" cy="410845"/>
          </a:xfrm>
          <a:custGeom>
            <a:avLst/>
            <a:gdLst/>
            <a:ahLst/>
            <a:cxnLst/>
            <a:rect l="l" t="t" r="r" b="b"/>
            <a:pathLst>
              <a:path w="328294" h="410844">
                <a:moveTo>
                  <a:pt x="65620" y="125247"/>
                </a:moveTo>
                <a:lnTo>
                  <a:pt x="62572" y="123723"/>
                </a:lnTo>
                <a:lnTo>
                  <a:pt x="44284" y="123723"/>
                </a:lnTo>
                <a:lnTo>
                  <a:pt x="41236" y="125247"/>
                </a:lnTo>
                <a:lnTo>
                  <a:pt x="41236" y="129819"/>
                </a:lnTo>
                <a:lnTo>
                  <a:pt x="44284" y="131343"/>
                </a:lnTo>
                <a:lnTo>
                  <a:pt x="47332" y="131343"/>
                </a:lnTo>
                <a:lnTo>
                  <a:pt x="62572" y="131343"/>
                </a:lnTo>
                <a:lnTo>
                  <a:pt x="65620" y="129819"/>
                </a:lnTo>
                <a:lnTo>
                  <a:pt x="65620" y="125247"/>
                </a:lnTo>
                <a:close/>
              </a:path>
              <a:path w="328294" h="410844">
                <a:moveTo>
                  <a:pt x="65620" y="84010"/>
                </a:moveTo>
                <a:lnTo>
                  <a:pt x="62572" y="82486"/>
                </a:lnTo>
                <a:lnTo>
                  <a:pt x="44284" y="82486"/>
                </a:lnTo>
                <a:lnTo>
                  <a:pt x="41236" y="84010"/>
                </a:lnTo>
                <a:lnTo>
                  <a:pt x="41236" y="88582"/>
                </a:lnTo>
                <a:lnTo>
                  <a:pt x="44284" y="90106"/>
                </a:lnTo>
                <a:lnTo>
                  <a:pt x="47332" y="90106"/>
                </a:lnTo>
                <a:lnTo>
                  <a:pt x="62572" y="90106"/>
                </a:lnTo>
                <a:lnTo>
                  <a:pt x="65620" y="88582"/>
                </a:lnTo>
                <a:lnTo>
                  <a:pt x="65620" y="84010"/>
                </a:lnTo>
                <a:close/>
              </a:path>
              <a:path w="328294" h="410844">
                <a:moveTo>
                  <a:pt x="65620" y="42760"/>
                </a:moveTo>
                <a:lnTo>
                  <a:pt x="62572" y="41236"/>
                </a:lnTo>
                <a:lnTo>
                  <a:pt x="44284" y="41236"/>
                </a:lnTo>
                <a:lnTo>
                  <a:pt x="41236" y="42760"/>
                </a:lnTo>
                <a:lnTo>
                  <a:pt x="41236" y="47332"/>
                </a:lnTo>
                <a:lnTo>
                  <a:pt x="44284" y="48856"/>
                </a:lnTo>
                <a:lnTo>
                  <a:pt x="47332" y="48856"/>
                </a:lnTo>
                <a:lnTo>
                  <a:pt x="62572" y="48856"/>
                </a:lnTo>
                <a:lnTo>
                  <a:pt x="65620" y="47332"/>
                </a:lnTo>
                <a:lnTo>
                  <a:pt x="65620" y="42760"/>
                </a:lnTo>
                <a:close/>
              </a:path>
              <a:path w="328294" h="410844">
                <a:moveTo>
                  <a:pt x="196786" y="125247"/>
                </a:moveTo>
                <a:lnTo>
                  <a:pt x="193738" y="123723"/>
                </a:lnTo>
                <a:lnTo>
                  <a:pt x="85432" y="123723"/>
                </a:lnTo>
                <a:lnTo>
                  <a:pt x="82384" y="125247"/>
                </a:lnTo>
                <a:lnTo>
                  <a:pt x="82384" y="129819"/>
                </a:lnTo>
                <a:lnTo>
                  <a:pt x="85432" y="131343"/>
                </a:lnTo>
                <a:lnTo>
                  <a:pt x="88480" y="131343"/>
                </a:lnTo>
                <a:lnTo>
                  <a:pt x="193738" y="131343"/>
                </a:lnTo>
                <a:lnTo>
                  <a:pt x="196786" y="129819"/>
                </a:lnTo>
                <a:lnTo>
                  <a:pt x="196786" y="125247"/>
                </a:lnTo>
                <a:close/>
              </a:path>
              <a:path w="328294" h="410844">
                <a:moveTo>
                  <a:pt x="238023" y="84010"/>
                </a:moveTo>
                <a:lnTo>
                  <a:pt x="234975" y="82486"/>
                </a:lnTo>
                <a:lnTo>
                  <a:pt x="85432" y="82486"/>
                </a:lnTo>
                <a:lnTo>
                  <a:pt x="82384" y="84010"/>
                </a:lnTo>
                <a:lnTo>
                  <a:pt x="82384" y="88582"/>
                </a:lnTo>
                <a:lnTo>
                  <a:pt x="85432" y="90106"/>
                </a:lnTo>
                <a:lnTo>
                  <a:pt x="88480" y="90106"/>
                </a:lnTo>
                <a:lnTo>
                  <a:pt x="234975" y="90106"/>
                </a:lnTo>
                <a:lnTo>
                  <a:pt x="238023" y="88582"/>
                </a:lnTo>
                <a:lnTo>
                  <a:pt x="238023" y="84010"/>
                </a:lnTo>
                <a:close/>
              </a:path>
              <a:path w="328294" h="410844">
                <a:moveTo>
                  <a:pt x="286893" y="42760"/>
                </a:moveTo>
                <a:lnTo>
                  <a:pt x="283743" y="41236"/>
                </a:lnTo>
                <a:lnTo>
                  <a:pt x="85432" y="41236"/>
                </a:lnTo>
                <a:lnTo>
                  <a:pt x="82384" y="42760"/>
                </a:lnTo>
                <a:lnTo>
                  <a:pt x="82384" y="47332"/>
                </a:lnTo>
                <a:lnTo>
                  <a:pt x="85432" y="48856"/>
                </a:lnTo>
                <a:lnTo>
                  <a:pt x="88480" y="48856"/>
                </a:lnTo>
                <a:lnTo>
                  <a:pt x="283743" y="48856"/>
                </a:lnTo>
                <a:lnTo>
                  <a:pt x="286893" y="47332"/>
                </a:lnTo>
                <a:lnTo>
                  <a:pt x="286893" y="42760"/>
                </a:lnTo>
                <a:close/>
              </a:path>
              <a:path w="328294" h="410844">
                <a:moveTo>
                  <a:pt x="303657" y="274891"/>
                </a:moveTo>
                <a:lnTo>
                  <a:pt x="300609" y="270319"/>
                </a:lnTo>
                <a:lnTo>
                  <a:pt x="294513" y="270319"/>
                </a:lnTo>
                <a:lnTo>
                  <a:pt x="289941" y="270319"/>
                </a:lnTo>
                <a:lnTo>
                  <a:pt x="286893" y="274891"/>
                </a:lnTo>
                <a:lnTo>
                  <a:pt x="286893" y="300799"/>
                </a:lnTo>
                <a:lnTo>
                  <a:pt x="289941" y="303847"/>
                </a:lnTo>
                <a:lnTo>
                  <a:pt x="300609" y="303847"/>
                </a:lnTo>
                <a:lnTo>
                  <a:pt x="303657" y="300799"/>
                </a:lnTo>
                <a:lnTo>
                  <a:pt x="303657" y="274891"/>
                </a:lnTo>
                <a:close/>
              </a:path>
              <a:path w="328294" h="410844">
                <a:moveTo>
                  <a:pt x="303657" y="134404"/>
                </a:moveTo>
                <a:lnTo>
                  <a:pt x="300609" y="131356"/>
                </a:lnTo>
                <a:lnTo>
                  <a:pt x="289941" y="131356"/>
                </a:lnTo>
                <a:lnTo>
                  <a:pt x="286893" y="134404"/>
                </a:lnTo>
                <a:lnTo>
                  <a:pt x="286893" y="247370"/>
                </a:lnTo>
                <a:lnTo>
                  <a:pt x="286893" y="251942"/>
                </a:lnTo>
                <a:lnTo>
                  <a:pt x="289941" y="254990"/>
                </a:lnTo>
                <a:lnTo>
                  <a:pt x="300609" y="254990"/>
                </a:lnTo>
                <a:lnTo>
                  <a:pt x="303657" y="251942"/>
                </a:lnTo>
                <a:lnTo>
                  <a:pt x="303657" y="134404"/>
                </a:lnTo>
                <a:close/>
              </a:path>
              <a:path w="328294" h="410844">
                <a:moveTo>
                  <a:pt x="328041" y="33629"/>
                </a:moveTo>
                <a:lnTo>
                  <a:pt x="325399" y="20612"/>
                </a:lnTo>
                <a:lnTo>
                  <a:pt x="318325" y="9918"/>
                </a:lnTo>
                <a:lnTo>
                  <a:pt x="314325" y="7086"/>
                </a:lnTo>
                <a:lnTo>
                  <a:pt x="314325" y="33629"/>
                </a:lnTo>
                <a:lnTo>
                  <a:pt x="314325" y="314515"/>
                </a:lnTo>
                <a:lnTo>
                  <a:pt x="305181" y="314515"/>
                </a:lnTo>
                <a:lnTo>
                  <a:pt x="305181" y="328333"/>
                </a:lnTo>
                <a:lnTo>
                  <a:pt x="248704" y="386334"/>
                </a:lnTo>
                <a:lnTo>
                  <a:pt x="248704" y="348145"/>
                </a:lnTo>
                <a:lnTo>
                  <a:pt x="250291" y="340537"/>
                </a:lnTo>
                <a:lnTo>
                  <a:pt x="254609" y="334238"/>
                </a:lnTo>
                <a:lnTo>
                  <a:pt x="260908" y="329920"/>
                </a:lnTo>
                <a:lnTo>
                  <a:pt x="268516" y="328333"/>
                </a:lnTo>
                <a:lnTo>
                  <a:pt x="305181" y="328333"/>
                </a:lnTo>
                <a:lnTo>
                  <a:pt x="305181" y="314515"/>
                </a:lnTo>
                <a:lnTo>
                  <a:pt x="268516" y="314515"/>
                </a:lnTo>
                <a:lnTo>
                  <a:pt x="255790" y="317195"/>
                </a:lnTo>
                <a:lnTo>
                  <a:pt x="245656" y="324472"/>
                </a:lnTo>
                <a:lnTo>
                  <a:pt x="238937" y="335165"/>
                </a:lnTo>
                <a:lnTo>
                  <a:pt x="236512" y="348145"/>
                </a:lnTo>
                <a:lnTo>
                  <a:pt x="236512" y="397002"/>
                </a:lnTo>
                <a:lnTo>
                  <a:pt x="32105" y="397002"/>
                </a:lnTo>
                <a:lnTo>
                  <a:pt x="24688" y="395389"/>
                </a:lnTo>
                <a:lnTo>
                  <a:pt x="18872" y="390906"/>
                </a:lnTo>
                <a:lnTo>
                  <a:pt x="15074" y="384149"/>
                </a:lnTo>
                <a:lnTo>
                  <a:pt x="13716" y="375666"/>
                </a:lnTo>
                <a:lnTo>
                  <a:pt x="13716" y="33629"/>
                </a:lnTo>
                <a:lnTo>
                  <a:pt x="15074" y="26009"/>
                </a:lnTo>
                <a:lnTo>
                  <a:pt x="18872" y="19672"/>
                </a:lnTo>
                <a:lnTo>
                  <a:pt x="24688" y="15328"/>
                </a:lnTo>
                <a:lnTo>
                  <a:pt x="32105" y="13716"/>
                </a:lnTo>
                <a:lnTo>
                  <a:pt x="296037" y="13716"/>
                </a:lnTo>
                <a:lnTo>
                  <a:pt x="303390" y="15328"/>
                </a:lnTo>
                <a:lnTo>
                  <a:pt x="309181" y="19672"/>
                </a:lnTo>
                <a:lnTo>
                  <a:pt x="312966" y="26009"/>
                </a:lnTo>
                <a:lnTo>
                  <a:pt x="314325" y="33629"/>
                </a:lnTo>
                <a:lnTo>
                  <a:pt x="314325" y="7086"/>
                </a:lnTo>
                <a:lnTo>
                  <a:pt x="308114" y="2667"/>
                </a:lnTo>
                <a:lnTo>
                  <a:pt x="296037" y="0"/>
                </a:lnTo>
                <a:lnTo>
                  <a:pt x="32105" y="0"/>
                </a:lnTo>
                <a:lnTo>
                  <a:pt x="19977" y="2667"/>
                </a:lnTo>
                <a:lnTo>
                  <a:pt x="9728" y="9918"/>
                </a:lnTo>
                <a:lnTo>
                  <a:pt x="2641" y="20612"/>
                </a:lnTo>
                <a:lnTo>
                  <a:pt x="0" y="33629"/>
                </a:lnTo>
                <a:lnTo>
                  <a:pt x="0" y="375666"/>
                </a:lnTo>
                <a:lnTo>
                  <a:pt x="32105" y="410718"/>
                </a:lnTo>
                <a:lnTo>
                  <a:pt x="244132" y="410718"/>
                </a:lnTo>
                <a:lnTo>
                  <a:pt x="247180" y="407670"/>
                </a:lnTo>
                <a:lnTo>
                  <a:pt x="248704" y="406120"/>
                </a:lnTo>
                <a:lnTo>
                  <a:pt x="305181" y="348551"/>
                </a:lnTo>
                <a:lnTo>
                  <a:pt x="314325" y="339229"/>
                </a:lnTo>
                <a:lnTo>
                  <a:pt x="326517" y="326809"/>
                </a:lnTo>
                <a:lnTo>
                  <a:pt x="328041" y="325285"/>
                </a:lnTo>
                <a:lnTo>
                  <a:pt x="328041" y="33629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1988915" y="3290506"/>
            <a:ext cx="393700" cy="384810"/>
          </a:xfrm>
          <a:custGeom>
            <a:avLst/>
            <a:gdLst/>
            <a:ahLst/>
            <a:cxnLst/>
            <a:rect l="l" t="t" r="r" b="b"/>
            <a:pathLst>
              <a:path w="393700" h="384810">
                <a:moveTo>
                  <a:pt x="0" y="381762"/>
                </a:moveTo>
                <a:lnTo>
                  <a:pt x="0" y="377190"/>
                </a:lnTo>
                <a:lnTo>
                  <a:pt x="28956" y="294703"/>
                </a:lnTo>
                <a:lnTo>
                  <a:pt x="28956" y="293179"/>
                </a:lnTo>
                <a:lnTo>
                  <a:pt x="30480" y="293179"/>
                </a:lnTo>
                <a:lnTo>
                  <a:pt x="30480" y="291655"/>
                </a:lnTo>
                <a:lnTo>
                  <a:pt x="279177" y="48863"/>
                </a:lnTo>
                <a:lnTo>
                  <a:pt x="315753" y="12192"/>
                </a:lnTo>
                <a:lnTo>
                  <a:pt x="347853" y="0"/>
                </a:lnTo>
                <a:lnTo>
                  <a:pt x="356735" y="833"/>
                </a:lnTo>
                <a:lnTo>
                  <a:pt x="390334" y="28277"/>
                </a:lnTo>
                <a:lnTo>
                  <a:pt x="393573" y="44291"/>
                </a:lnTo>
                <a:lnTo>
                  <a:pt x="392739" y="54021"/>
                </a:lnTo>
                <a:lnTo>
                  <a:pt x="390334" y="62626"/>
                </a:lnTo>
                <a:lnTo>
                  <a:pt x="386500" y="70089"/>
                </a:lnTo>
                <a:lnTo>
                  <a:pt x="381381" y="76390"/>
                </a:lnTo>
                <a:lnTo>
                  <a:pt x="381381" y="36671"/>
                </a:lnTo>
                <a:lnTo>
                  <a:pt x="378333" y="29051"/>
                </a:lnTo>
                <a:lnTo>
                  <a:pt x="370713" y="22955"/>
                </a:lnTo>
                <a:lnTo>
                  <a:pt x="364617" y="15240"/>
                </a:lnTo>
                <a:lnTo>
                  <a:pt x="356997" y="12192"/>
                </a:lnTo>
                <a:lnTo>
                  <a:pt x="340233" y="12192"/>
                </a:lnTo>
                <a:lnTo>
                  <a:pt x="332613" y="15240"/>
                </a:lnTo>
                <a:lnTo>
                  <a:pt x="324993" y="22955"/>
                </a:lnTo>
                <a:lnTo>
                  <a:pt x="315753" y="32099"/>
                </a:lnTo>
                <a:lnTo>
                  <a:pt x="315753" y="50054"/>
                </a:lnTo>
                <a:lnTo>
                  <a:pt x="305085" y="39719"/>
                </a:lnTo>
                <a:lnTo>
                  <a:pt x="297465" y="48863"/>
                </a:lnTo>
                <a:lnTo>
                  <a:pt x="297465" y="68371"/>
                </a:lnTo>
                <a:lnTo>
                  <a:pt x="288321" y="59531"/>
                </a:lnTo>
                <a:lnTo>
                  <a:pt x="45720" y="297751"/>
                </a:lnTo>
                <a:lnTo>
                  <a:pt x="45720" y="315757"/>
                </a:lnTo>
                <a:lnTo>
                  <a:pt x="38100" y="308419"/>
                </a:lnTo>
                <a:lnTo>
                  <a:pt x="16763" y="369570"/>
                </a:lnTo>
                <a:lnTo>
                  <a:pt x="16763" y="382448"/>
                </a:lnTo>
                <a:lnTo>
                  <a:pt x="9143" y="384810"/>
                </a:lnTo>
                <a:lnTo>
                  <a:pt x="4572" y="384810"/>
                </a:lnTo>
                <a:lnTo>
                  <a:pt x="3048" y="383286"/>
                </a:lnTo>
                <a:lnTo>
                  <a:pt x="0" y="381762"/>
                </a:lnTo>
                <a:close/>
              </a:path>
              <a:path w="393700" h="384810">
                <a:moveTo>
                  <a:pt x="315753" y="50054"/>
                </a:moveTo>
                <a:lnTo>
                  <a:pt x="315753" y="32099"/>
                </a:lnTo>
                <a:lnTo>
                  <a:pt x="361569" y="76390"/>
                </a:lnTo>
                <a:lnTo>
                  <a:pt x="370713" y="67246"/>
                </a:lnTo>
                <a:lnTo>
                  <a:pt x="378333" y="61055"/>
                </a:lnTo>
                <a:lnTo>
                  <a:pt x="381381" y="53435"/>
                </a:lnTo>
                <a:lnTo>
                  <a:pt x="381381" y="76390"/>
                </a:lnTo>
                <a:lnTo>
                  <a:pt x="370713" y="87058"/>
                </a:lnTo>
                <a:lnTo>
                  <a:pt x="353949" y="101959"/>
                </a:lnTo>
                <a:lnTo>
                  <a:pt x="353949" y="87058"/>
                </a:lnTo>
                <a:lnTo>
                  <a:pt x="315753" y="50054"/>
                </a:lnTo>
                <a:close/>
              </a:path>
              <a:path w="393700" h="384810">
                <a:moveTo>
                  <a:pt x="297465" y="68371"/>
                </a:moveTo>
                <a:lnTo>
                  <a:pt x="297465" y="48863"/>
                </a:lnTo>
                <a:lnTo>
                  <a:pt x="343281" y="94678"/>
                </a:lnTo>
                <a:lnTo>
                  <a:pt x="353949" y="87058"/>
                </a:lnTo>
                <a:lnTo>
                  <a:pt x="353949" y="101959"/>
                </a:lnTo>
                <a:lnTo>
                  <a:pt x="343281" y="111442"/>
                </a:lnTo>
                <a:lnTo>
                  <a:pt x="334137" y="120480"/>
                </a:lnTo>
                <a:lnTo>
                  <a:pt x="334137" y="103822"/>
                </a:lnTo>
                <a:lnTo>
                  <a:pt x="297465" y="68371"/>
                </a:lnTo>
                <a:close/>
              </a:path>
              <a:path w="393700" h="384810">
                <a:moveTo>
                  <a:pt x="45720" y="315757"/>
                </a:moveTo>
                <a:lnTo>
                  <a:pt x="45720" y="297751"/>
                </a:lnTo>
                <a:lnTo>
                  <a:pt x="91535" y="342042"/>
                </a:lnTo>
                <a:lnTo>
                  <a:pt x="334137" y="103822"/>
                </a:lnTo>
                <a:lnTo>
                  <a:pt x="334137" y="120480"/>
                </a:lnTo>
                <a:lnTo>
                  <a:pt x="96107" y="355758"/>
                </a:lnTo>
                <a:lnTo>
                  <a:pt x="94583" y="355758"/>
                </a:lnTo>
                <a:lnTo>
                  <a:pt x="94583" y="358806"/>
                </a:lnTo>
                <a:lnTo>
                  <a:pt x="93059" y="358806"/>
                </a:lnTo>
                <a:lnTo>
                  <a:pt x="79343" y="363057"/>
                </a:lnTo>
                <a:lnTo>
                  <a:pt x="79343" y="348138"/>
                </a:lnTo>
                <a:lnTo>
                  <a:pt x="45720" y="315757"/>
                </a:lnTo>
                <a:close/>
              </a:path>
              <a:path w="393700" h="384810">
                <a:moveTo>
                  <a:pt x="16763" y="382448"/>
                </a:moveTo>
                <a:lnTo>
                  <a:pt x="16763" y="369570"/>
                </a:lnTo>
                <a:lnTo>
                  <a:pt x="79343" y="348138"/>
                </a:lnTo>
                <a:lnTo>
                  <a:pt x="79343" y="363057"/>
                </a:lnTo>
                <a:lnTo>
                  <a:pt x="16763" y="382448"/>
                </a:lnTo>
                <a:close/>
              </a:path>
            </a:pathLst>
          </a:custGeom>
          <a:solidFill>
            <a:srgbClr val="0097A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00" name="object 100"/>
          <p:cNvGrpSpPr/>
          <p:nvPr/>
        </p:nvGrpSpPr>
        <p:grpSpPr>
          <a:xfrm>
            <a:off x="2022443" y="4521231"/>
            <a:ext cx="328295" cy="384810"/>
            <a:chOff x="2022443" y="4521231"/>
            <a:chExt cx="328295" cy="384810"/>
          </a:xfrm>
        </p:grpSpPr>
        <p:sp>
          <p:nvSpPr>
            <p:cNvPr id="101" name="object 101"/>
            <p:cNvSpPr/>
            <p:nvPr/>
          </p:nvSpPr>
          <p:spPr>
            <a:xfrm>
              <a:off x="2202459" y="4545621"/>
              <a:ext cx="90170" cy="17145"/>
            </a:xfrm>
            <a:custGeom>
              <a:avLst/>
              <a:gdLst/>
              <a:ahLst/>
              <a:cxnLst/>
              <a:rect l="l" t="t" r="r" b="b"/>
              <a:pathLst>
                <a:path w="90169" h="17145">
                  <a:moveTo>
                    <a:pt x="58013" y="3048"/>
                  </a:moveTo>
                  <a:lnTo>
                    <a:pt x="54965" y="0"/>
                  </a:lnTo>
                  <a:lnTo>
                    <a:pt x="3048" y="0"/>
                  </a:lnTo>
                  <a:lnTo>
                    <a:pt x="0" y="3048"/>
                  </a:lnTo>
                  <a:lnTo>
                    <a:pt x="0" y="12293"/>
                  </a:lnTo>
                  <a:lnTo>
                    <a:pt x="3048" y="16865"/>
                  </a:lnTo>
                  <a:lnTo>
                    <a:pt x="7620" y="16865"/>
                  </a:lnTo>
                  <a:lnTo>
                    <a:pt x="54965" y="16865"/>
                  </a:lnTo>
                  <a:lnTo>
                    <a:pt x="58013" y="12293"/>
                  </a:lnTo>
                  <a:lnTo>
                    <a:pt x="58013" y="3048"/>
                  </a:lnTo>
                  <a:close/>
                </a:path>
                <a:path w="90169" h="17145">
                  <a:moveTo>
                    <a:pt x="90017" y="3048"/>
                  </a:moveTo>
                  <a:lnTo>
                    <a:pt x="88493" y="0"/>
                  </a:lnTo>
                  <a:lnTo>
                    <a:pt x="68681" y="0"/>
                  </a:lnTo>
                  <a:lnTo>
                    <a:pt x="65633" y="3048"/>
                  </a:lnTo>
                  <a:lnTo>
                    <a:pt x="65633" y="12293"/>
                  </a:lnTo>
                  <a:lnTo>
                    <a:pt x="68681" y="16865"/>
                  </a:lnTo>
                  <a:lnTo>
                    <a:pt x="71729" y="16865"/>
                  </a:lnTo>
                  <a:lnTo>
                    <a:pt x="88493" y="16865"/>
                  </a:lnTo>
                  <a:lnTo>
                    <a:pt x="90017" y="12293"/>
                  </a:lnTo>
                  <a:lnTo>
                    <a:pt x="90017" y="3048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2" name="object 102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2094357" y="4603718"/>
              <a:ext cx="151638" cy="154209"/>
            </a:xfrm>
            <a:prstGeom prst="rect">
              <a:avLst/>
            </a:prstGeom>
          </p:spPr>
        </p:pic>
        <p:sp>
          <p:nvSpPr>
            <p:cNvPr id="103" name="object 103"/>
            <p:cNvSpPr/>
            <p:nvPr/>
          </p:nvSpPr>
          <p:spPr>
            <a:xfrm>
              <a:off x="2022436" y="4521237"/>
              <a:ext cx="328295" cy="384810"/>
            </a:xfrm>
            <a:custGeom>
              <a:avLst/>
              <a:gdLst/>
              <a:ahLst/>
              <a:cxnLst/>
              <a:rect l="l" t="t" r="r" b="b"/>
              <a:pathLst>
                <a:path w="328294" h="384810">
                  <a:moveTo>
                    <a:pt x="58000" y="299275"/>
                  </a:moveTo>
                  <a:lnTo>
                    <a:pt x="53428" y="294703"/>
                  </a:lnTo>
                  <a:lnTo>
                    <a:pt x="36664" y="294703"/>
                  </a:lnTo>
                  <a:lnTo>
                    <a:pt x="32092" y="299275"/>
                  </a:lnTo>
                  <a:lnTo>
                    <a:pt x="32092" y="308419"/>
                  </a:lnTo>
                  <a:lnTo>
                    <a:pt x="36664" y="311467"/>
                  </a:lnTo>
                  <a:lnTo>
                    <a:pt x="41236" y="311467"/>
                  </a:lnTo>
                  <a:lnTo>
                    <a:pt x="53428" y="311467"/>
                  </a:lnTo>
                  <a:lnTo>
                    <a:pt x="58000" y="308419"/>
                  </a:lnTo>
                  <a:lnTo>
                    <a:pt x="58000" y="299275"/>
                  </a:lnTo>
                  <a:close/>
                </a:path>
                <a:path w="328294" h="384810">
                  <a:moveTo>
                    <a:pt x="58000" y="265658"/>
                  </a:moveTo>
                  <a:lnTo>
                    <a:pt x="53428" y="262610"/>
                  </a:lnTo>
                  <a:lnTo>
                    <a:pt x="36664" y="262610"/>
                  </a:lnTo>
                  <a:lnTo>
                    <a:pt x="32092" y="265658"/>
                  </a:lnTo>
                  <a:lnTo>
                    <a:pt x="32092" y="274802"/>
                  </a:lnTo>
                  <a:lnTo>
                    <a:pt x="36664" y="279463"/>
                  </a:lnTo>
                  <a:lnTo>
                    <a:pt x="41236" y="279463"/>
                  </a:lnTo>
                  <a:lnTo>
                    <a:pt x="53428" y="279463"/>
                  </a:lnTo>
                  <a:lnTo>
                    <a:pt x="58000" y="274802"/>
                  </a:lnTo>
                  <a:lnTo>
                    <a:pt x="58000" y="265658"/>
                  </a:lnTo>
                  <a:close/>
                </a:path>
                <a:path w="328294" h="384810">
                  <a:moveTo>
                    <a:pt x="138874" y="265658"/>
                  </a:moveTo>
                  <a:lnTo>
                    <a:pt x="135826" y="262610"/>
                  </a:lnTo>
                  <a:lnTo>
                    <a:pt x="68668" y="262610"/>
                  </a:lnTo>
                  <a:lnTo>
                    <a:pt x="65620" y="265658"/>
                  </a:lnTo>
                  <a:lnTo>
                    <a:pt x="65620" y="274802"/>
                  </a:lnTo>
                  <a:lnTo>
                    <a:pt x="68668" y="279463"/>
                  </a:lnTo>
                  <a:lnTo>
                    <a:pt x="71716" y="279463"/>
                  </a:lnTo>
                  <a:lnTo>
                    <a:pt x="135826" y="279463"/>
                  </a:lnTo>
                  <a:lnTo>
                    <a:pt x="138874" y="274802"/>
                  </a:lnTo>
                  <a:lnTo>
                    <a:pt x="138874" y="265658"/>
                  </a:lnTo>
                  <a:close/>
                </a:path>
                <a:path w="328294" h="384810">
                  <a:moveTo>
                    <a:pt x="180022" y="299275"/>
                  </a:moveTo>
                  <a:lnTo>
                    <a:pt x="176974" y="294703"/>
                  </a:lnTo>
                  <a:lnTo>
                    <a:pt x="68668" y="294703"/>
                  </a:lnTo>
                  <a:lnTo>
                    <a:pt x="65620" y="299275"/>
                  </a:lnTo>
                  <a:lnTo>
                    <a:pt x="65620" y="308419"/>
                  </a:lnTo>
                  <a:lnTo>
                    <a:pt x="68668" y="311467"/>
                  </a:lnTo>
                  <a:lnTo>
                    <a:pt x="71716" y="311467"/>
                  </a:lnTo>
                  <a:lnTo>
                    <a:pt x="176974" y="311467"/>
                  </a:lnTo>
                  <a:lnTo>
                    <a:pt x="180022" y="308419"/>
                  </a:lnTo>
                  <a:lnTo>
                    <a:pt x="180022" y="299275"/>
                  </a:lnTo>
                  <a:close/>
                </a:path>
                <a:path w="328294" h="384810">
                  <a:moveTo>
                    <a:pt x="270027" y="299275"/>
                  </a:moveTo>
                  <a:lnTo>
                    <a:pt x="266979" y="294703"/>
                  </a:lnTo>
                  <a:lnTo>
                    <a:pt x="263931" y="294703"/>
                  </a:lnTo>
                  <a:lnTo>
                    <a:pt x="199834" y="294703"/>
                  </a:lnTo>
                  <a:lnTo>
                    <a:pt x="196786" y="299275"/>
                  </a:lnTo>
                  <a:lnTo>
                    <a:pt x="196786" y="308419"/>
                  </a:lnTo>
                  <a:lnTo>
                    <a:pt x="199834" y="311467"/>
                  </a:lnTo>
                  <a:lnTo>
                    <a:pt x="266979" y="311467"/>
                  </a:lnTo>
                  <a:lnTo>
                    <a:pt x="270027" y="308419"/>
                  </a:lnTo>
                  <a:lnTo>
                    <a:pt x="270027" y="299275"/>
                  </a:lnTo>
                  <a:close/>
                </a:path>
                <a:path w="328294" h="384810">
                  <a:moveTo>
                    <a:pt x="270027" y="265645"/>
                  </a:moveTo>
                  <a:lnTo>
                    <a:pt x="266979" y="262597"/>
                  </a:lnTo>
                  <a:lnTo>
                    <a:pt x="263931" y="262597"/>
                  </a:lnTo>
                  <a:lnTo>
                    <a:pt x="158686" y="262597"/>
                  </a:lnTo>
                  <a:lnTo>
                    <a:pt x="155638" y="265645"/>
                  </a:lnTo>
                  <a:lnTo>
                    <a:pt x="155638" y="274789"/>
                  </a:lnTo>
                  <a:lnTo>
                    <a:pt x="158686" y="279463"/>
                  </a:lnTo>
                  <a:lnTo>
                    <a:pt x="266979" y="279463"/>
                  </a:lnTo>
                  <a:lnTo>
                    <a:pt x="270027" y="274789"/>
                  </a:lnTo>
                  <a:lnTo>
                    <a:pt x="270027" y="265645"/>
                  </a:lnTo>
                  <a:close/>
                </a:path>
                <a:path w="328294" h="384810">
                  <a:moveTo>
                    <a:pt x="328041" y="58013"/>
                  </a:moveTo>
                  <a:lnTo>
                    <a:pt x="326136" y="47002"/>
                  </a:lnTo>
                  <a:lnTo>
                    <a:pt x="320802" y="37426"/>
                  </a:lnTo>
                  <a:lnTo>
                    <a:pt x="314325" y="31648"/>
                  </a:lnTo>
                  <a:lnTo>
                    <a:pt x="314325" y="48869"/>
                  </a:lnTo>
                  <a:lnTo>
                    <a:pt x="314325" y="352717"/>
                  </a:lnTo>
                  <a:lnTo>
                    <a:pt x="312966" y="360311"/>
                  </a:lnTo>
                  <a:lnTo>
                    <a:pt x="309181" y="366623"/>
                  </a:lnTo>
                  <a:lnTo>
                    <a:pt x="303390" y="370928"/>
                  </a:lnTo>
                  <a:lnTo>
                    <a:pt x="296037" y="372529"/>
                  </a:lnTo>
                  <a:lnTo>
                    <a:pt x="50393" y="372529"/>
                  </a:lnTo>
                  <a:lnTo>
                    <a:pt x="42773" y="367957"/>
                  </a:lnTo>
                  <a:lnTo>
                    <a:pt x="41249" y="360337"/>
                  </a:lnTo>
                  <a:lnTo>
                    <a:pt x="268516" y="360337"/>
                  </a:lnTo>
                  <a:lnTo>
                    <a:pt x="281520" y="357682"/>
                  </a:lnTo>
                  <a:lnTo>
                    <a:pt x="288417" y="353123"/>
                  </a:lnTo>
                  <a:lnTo>
                    <a:pt x="292214" y="350621"/>
                  </a:lnTo>
                  <a:lnTo>
                    <a:pt x="299466" y="340398"/>
                  </a:lnTo>
                  <a:lnTo>
                    <a:pt x="302133" y="328333"/>
                  </a:lnTo>
                  <a:lnTo>
                    <a:pt x="302133" y="39725"/>
                  </a:lnTo>
                  <a:lnTo>
                    <a:pt x="309753" y="42773"/>
                  </a:lnTo>
                  <a:lnTo>
                    <a:pt x="314325" y="48869"/>
                  </a:lnTo>
                  <a:lnTo>
                    <a:pt x="314325" y="31648"/>
                  </a:lnTo>
                  <a:lnTo>
                    <a:pt x="312610" y="30111"/>
                  </a:lnTo>
                  <a:lnTo>
                    <a:pt x="302133" y="25908"/>
                  </a:lnTo>
                  <a:lnTo>
                    <a:pt x="297954" y="15430"/>
                  </a:lnTo>
                  <a:lnTo>
                    <a:pt x="290461" y="7239"/>
                  </a:lnTo>
                  <a:lnTo>
                    <a:pt x="288417" y="6159"/>
                  </a:lnTo>
                  <a:lnTo>
                    <a:pt x="288417" y="32105"/>
                  </a:lnTo>
                  <a:lnTo>
                    <a:pt x="288417" y="328333"/>
                  </a:lnTo>
                  <a:lnTo>
                    <a:pt x="286804" y="335038"/>
                  </a:lnTo>
                  <a:lnTo>
                    <a:pt x="282460" y="340906"/>
                  </a:lnTo>
                  <a:lnTo>
                    <a:pt x="276123" y="345046"/>
                  </a:lnTo>
                  <a:lnTo>
                    <a:pt x="268516" y="346621"/>
                  </a:lnTo>
                  <a:lnTo>
                    <a:pt x="32105" y="346621"/>
                  </a:lnTo>
                  <a:lnTo>
                    <a:pt x="24688" y="345046"/>
                  </a:lnTo>
                  <a:lnTo>
                    <a:pt x="18872" y="340906"/>
                  </a:lnTo>
                  <a:lnTo>
                    <a:pt x="15074" y="335038"/>
                  </a:lnTo>
                  <a:lnTo>
                    <a:pt x="13716" y="328333"/>
                  </a:lnTo>
                  <a:lnTo>
                    <a:pt x="13716" y="96202"/>
                  </a:lnTo>
                  <a:lnTo>
                    <a:pt x="22860" y="96202"/>
                  </a:lnTo>
                  <a:lnTo>
                    <a:pt x="65633" y="96202"/>
                  </a:lnTo>
                  <a:lnTo>
                    <a:pt x="78346" y="93776"/>
                  </a:lnTo>
                  <a:lnTo>
                    <a:pt x="85445" y="89065"/>
                  </a:lnTo>
                  <a:lnTo>
                    <a:pt x="88493" y="87045"/>
                  </a:lnTo>
                  <a:lnTo>
                    <a:pt x="95199" y="76873"/>
                  </a:lnTo>
                  <a:lnTo>
                    <a:pt x="97637" y="64109"/>
                  </a:lnTo>
                  <a:lnTo>
                    <a:pt x="97637" y="12192"/>
                  </a:lnTo>
                  <a:lnTo>
                    <a:pt x="268516" y="12192"/>
                  </a:lnTo>
                  <a:lnTo>
                    <a:pt x="276123" y="13792"/>
                  </a:lnTo>
                  <a:lnTo>
                    <a:pt x="282460" y="18110"/>
                  </a:lnTo>
                  <a:lnTo>
                    <a:pt x="286804" y="24447"/>
                  </a:lnTo>
                  <a:lnTo>
                    <a:pt x="288417" y="32105"/>
                  </a:lnTo>
                  <a:lnTo>
                    <a:pt x="288417" y="6159"/>
                  </a:lnTo>
                  <a:lnTo>
                    <a:pt x="280403" y="1905"/>
                  </a:lnTo>
                  <a:lnTo>
                    <a:pt x="268516" y="0"/>
                  </a:lnTo>
                  <a:lnTo>
                    <a:pt x="88493" y="0"/>
                  </a:lnTo>
                  <a:lnTo>
                    <a:pt x="86969" y="1524"/>
                  </a:lnTo>
                  <a:lnTo>
                    <a:pt x="85445" y="3022"/>
                  </a:lnTo>
                  <a:lnTo>
                    <a:pt x="85445" y="21336"/>
                  </a:lnTo>
                  <a:lnTo>
                    <a:pt x="85445" y="64109"/>
                  </a:lnTo>
                  <a:lnTo>
                    <a:pt x="83845" y="71716"/>
                  </a:lnTo>
                  <a:lnTo>
                    <a:pt x="79540" y="78054"/>
                  </a:lnTo>
                  <a:lnTo>
                    <a:pt x="73228" y="82397"/>
                  </a:lnTo>
                  <a:lnTo>
                    <a:pt x="65633" y="84010"/>
                  </a:lnTo>
                  <a:lnTo>
                    <a:pt x="22860" y="84010"/>
                  </a:lnTo>
                  <a:lnTo>
                    <a:pt x="85445" y="21336"/>
                  </a:lnTo>
                  <a:lnTo>
                    <a:pt x="85445" y="3022"/>
                  </a:lnTo>
                  <a:lnTo>
                    <a:pt x="1524" y="85534"/>
                  </a:lnTo>
                  <a:lnTo>
                    <a:pt x="0" y="87058"/>
                  </a:lnTo>
                  <a:lnTo>
                    <a:pt x="0" y="328333"/>
                  </a:lnTo>
                  <a:lnTo>
                    <a:pt x="25908" y="358813"/>
                  </a:lnTo>
                  <a:lnTo>
                    <a:pt x="30086" y="369303"/>
                  </a:lnTo>
                  <a:lnTo>
                    <a:pt x="37579" y="377520"/>
                  </a:lnTo>
                  <a:lnTo>
                    <a:pt x="41249" y="379476"/>
                  </a:lnTo>
                  <a:lnTo>
                    <a:pt x="47637" y="382892"/>
                  </a:lnTo>
                  <a:lnTo>
                    <a:pt x="59537" y="384810"/>
                  </a:lnTo>
                  <a:lnTo>
                    <a:pt x="296037" y="384810"/>
                  </a:lnTo>
                  <a:lnTo>
                    <a:pt x="308114" y="382371"/>
                  </a:lnTo>
                  <a:lnTo>
                    <a:pt x="314325" y="378256"/>
                  </a:lnTo>
                  <a:lnTo>
                    <a:pt x="318325" y="375615"/>
                  </a:lnTo>
                  <a:lnTo>
                    <a:pt x="325399" y="365442"/>
                  </a:lnTo>
                  <a:lnTo>
                    <a:pt x="328041" y="352717"/>
                  </a:lnTo>
                  <a:lnTo>
                    <a:pt x="328041" y="58013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4" name="object 104"/>
          <p:cNvGrpSpPr/>
          <p:nvPr/>
        </p:nvGrpSpPr>
        <p:grpSpPr>
          <a:xfrm>
            <a:off x="6598062" y="2050637"/>
            <a:ext cx="386080" cy="386715"/>
            <a:chOff x="6598062" y="2050637"/>
            <a:chExt cx="386080" cy="386715"/>
          </a:xfrm>
        </p:grpSpPr>
        <p:sp>
          <p:nvSpPr>
            <p:cNvPr id="105" name="object 105"/>
            <p:cNvSpPr/>
            <p:nvPr/>
          </p:nvSpPr>
          <p:spPr>
            <a:xfrm>
              <a:off x="6598062" y="2050637"/>
              <a:ext cx="386080" cy="386715"/>
            </a:xfrm>
            <a:custGeom>
              <a:avLst/>
              <a:gdLst/>
              <a:ahLst/>
              <a:cxnLst/>
              <a:rect l="l" t="t" r="r" b="b"/>
              <a:pathLst>
                <a:path w="386079" h="386714">
                  <a:moveTo>
                    <a:pt x="0" y="51911"/>
                  </a:moveTo>
                  <a:lnTo>
                    <a:pt x="0" y="0"/>
                  </a:lnTo>
                  <a:lnTo>
                    <a:pt x="386048" y="0"/>
                  </a:lnTo>
                  <a:lnTo>
                    <a:pt x="386048" y="51911"/>
                  </a:lnTo>
                  <a:lnTo>
                    <a:pt x="372332" y="51911"/>
                  </a:lnTo>
                  <a:lnTo>
                    <a:pt x="372332" y="13811"/>
                  </a:lnTo>
                  <a:lnTo>
                    <a:pt x="13715" y="13811"/>
                  </a:lnTo>
                  <a:lnTo>
                    <a:pt x="13715" y="51911"/>
                  </a:lnTo>
                  <a:lnTo>
                    <a:pt x="0" y="51911"/>
                  </a:lnTo>
                  <a:close/>
                </a:path>
                <a:path w="386079" h="386714">
                  <a:moveTo>
                    <a:pt x="0" y="319182"/>
                  </a:moveTo>
                  <a:lnTo>
                    <a:pt x="0" y="313086"/>
                  </a:lnTo>
                  <a:lnTo>
                    <a:pt x="3048" y="308419"/>
                  </a:lnTo>
                  <a:lnTo>
                    <a:pt x="13715" y="308419"/>
                  </a:lnTo>
                  <a:lnTo>
                    <a:pt x="13715" y="39719"/>
                  </a:lnTo>
                  <a:lnTo>
                    <a:pt x="372332" y="39719"/>
                  </a:lnTo>
                  <a:lnTo>
                    <a:pt x="372332" y="308419"/>
                  </a:lnTo>
                  <a:lnTo>
                    <a:pt x="383000" y="308419"/>
                  </a:lnTo>
                  <a:lnTo>
                    <a:pt x="386048" y="313086"/>
                  </a:lnTo>
                  <a:lnTo>
                    <a:pt x="386048" y="319182"/>
                  </a:lnTo>
                  <a:lnTo>
                    <a:pt x="383000" y="322230"/>
                  </a:lnTo>
                  <a:lnTo>
                    <a:pt x="360045" y="322230"/>
                  </a:lnTo>
                  <a:lnTo>
                    <a:pt x="360045" y="51911"/>
                  </a:lnTo>
                  <a:lnTo>
                    <a:pt x="25907" y="51911"/>
                  </a:lnTo>
                  <a:lnTo>
                    <a:pt x="25907" y="322230"/>
                  </a:lnTo>
                  <a:lnTo>
                    <a:pt x="3048" y="322230"/>
                  </a:lnTo>
                  <a:lnTo>
                    <a:pt x="0" y="319182"/>
                  </a:lnTo>
                  <a:close/>
                </a:path>
                <a:path w="386079" h="386714">
                  <a:moveTo>
                    <a:pt x="25907" y="322230"/>
                  </a:moveTo>
                  <a:lnTo>
                    <a:pt x="25907" y="308419"/>
                  </a:lnTo>
                  <a:lnTo>
                    <a:pt x="360045" y="308419"/>
                  </a:lnTo>
                  <a:lnTo>
                    <a:pt x="360045" y="322230"/>
                  </a:lnTo>
                  <a:lnTo>
                    <a:pt x="199929" y="322230"/>
                  </a:lnTo>
                  <a:lnTo>
                    <a:pt x="199929" y="348138"/>
                  </a:lnTo>
                  <a:lnTo>
                    <a:pt x="186118" y="348138"/>
                  </a:lnTo>
                  <a:lnTo>
                    <a:pt x="186118" y="322230"/>
                  </a:lnTo>
                  <a:lnTo>
                    <a:pt x="25907" y="322230"/>
                  </a:lnTo>
                  <a:close/>
                </a:path>
                <a:path w="386079" h="386714">
                  <a:moveTo>
                    <a:pt x="199929" y="348138"/>
                  </a:moveTo>
                  <a:lnTo>
                    <a:pt x="199929" y="335946"/>
                  </a:lnTo>
                  <a:lnTo>
                    <a:pt x="207287" y="338899"/>
                  </a:lnTo>
                  <a:lnTo>
                    <a:pt x="213074" y="344709"/>
                  </a:lnTo>
                  <a:lnTo>
                    <a:pt x="216860" y="352234"/>
                  </a:lnTo>
                  <a:lnTo>
                    <a:pt x="218217" y="360330"/>
                  </a:lnTo>
                  <a:lnTo>
                    <a:pt x="216335" y="370863"/>
                  </a:lnTo>
                  <a:lnTo>
                    <a:pt x="211157" y="379083"/>
                  </a:lnTo>
                  <a:lnTo>
                    <a:pt x="206025" y="382613"/>
                  </a:lnTo>
                  <a:lnTo>
                    <a:pt x="206025" y="354234"/>
                  </a:lnTo>
                  <a:lnTo>
                    <a:pt x="199929" y="348138"/>
                  </a:lnTo>
                  <a:close/>
                </a:path>
                <a:path w="386079" h="386714">
                  <a:moveTo>
                    <a:pt x="180022" y="382314"/>
                  </a:moveTo>
                  <a:lnTo>
                    <a:pt x="180022" y="366522"/>
                  </a:lnTo>
                  <a:lnTo>
                    <a:pt x="186118" y="374142"/>
                  </a:lnTo>
                  <a:lnTo>
                    <a:pt x="199929" y="374142"/>
                  </a:lnTo>
                  <a:lnTo>
                    <a:pt x="206025" y="366522"/>
                  </a:lnTo>
                  <a:lnTo>
                    <a:pt x="206025" y="382613"/>
                  </a:lnTo>
                  <a:lnTo>
                    <a:pt x="203389" y="384427"/>
                  </a:lnTo>
                  <a:lnTo>
                    <a:pt x="193738" y="386334"/>
                  </a:lnTo>
                  <a:lnTo>
                    <a:pt x="183260" y="384427"/>
                  </a:lnTo>
                  <a:lnTo>
                    <a:pt x="180022" y="382314"/>
                  </a:lnTo>
                  <a:close/>
                </a:path>
                <a:path w="386079" h="386714">
                  <a:moveTo>
                    <a:pt x="167830" y="360330"/>
                  </a:moveTo>
                  <a:lnTo>
                    <a:pt x="169187" y="352234"/>
                  </a:lnTo>
                  <a:lnTo>
                    <a:pt x="172973" y="344709"/>
                  </a:lnTo>
                  <a:lnTo>
                    <a:pt x="178760" y="338899"/>
                  </a:lnTo>
                  <a:lnTo>
                    <a:pt x="186118" y="335946"/>
                  </a:lnTo>
                  <a:lnTo>
                    <a:pt x="186118" y="348138"/>
                  </a:lnTo>
                  <a:lnTo>
                    <a:pt x="180022" y="354234"/>
                  </a:lnTo>
                  <a:lnTo>
                    <a:pt x="180022" y="382314"/>
                  </a:lnTo>
                  <a:lnTo>
                    <a:pt x="175069" y="379083"/>
                  </a:lnTo>
                  <a:lnTo>
                    <a:pt x="169735" y="370863"/>
                  </a:lnTo>
                  <a:lnTo>
                    <a:pt x="167830" y="360330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6" name="object 106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6656069" y="2133123"/>
              <a:ext cx="65627" cy="123634"/>
            </a:xfrm>
            <a:prstGeom prst="rect">
              <a:avLst/>
            </a:prstGeom>
          </p:spPr>
        </p:pic>
        <p:pic>
          <p:nvPicPr>
            <p:cNvPr id="107" name="object 107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6828472" y="2125503"/>
              <a:ext cx="106775" cy="212217"/>
            </a:xfrm>
            <a:prstGeom prst="rect">
              <a:avLst/>
            </a:prstGeom>
          </p:spPr>
        </p:pic>
        <p:sp>
          <p:nvSpPr>
            <p:cNvPr id="108" name="object 108"/>
            <p:cNvSpPr/>
            <p:nvPr/>
          </p:nvSpPr>
          <p:spPr>
            <a:xfrm>
              <a:off x="6656070" y="2288857"/>
              <a:ext cx="97790" cy="41275"/>
            </a:xfrm>
            <a:custGeom>
              <a:avLst/>
              <a:gdLst/>
              <a:ahLst/>
              <a:cxnLst/>
              <a:rect l="l" t="t" r="r" b="b"/>
              <a:pathLst>
                <a:path w="97790" h="41275">
                  <a:moveTo>
                    <a:pt x="24384" y="3048"/>
                  </a:moveTo>
                  <a:lnTo>
                    <a:pt x="21336" y="0"/>
                  </a:lnTo>
                  <a:lnTo>
                    <a:pt x="3048" y="0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3048" y="9144"/>
                  </a:lnTo>
                  <a:lnTo>
                    <a:pt x="6096" y="9144"/>
                  </a:lnTo>
                  <a:lnTo>
                    <a:pt x="21336" y="9144"/>
                  </a:lnTo>
                  <a:lnTo>
                    <a:pt x="24384" y="6096"/>
                  </a:lnTo>
                  <a:lnTo>
                    <a:pt x="24384" y="3048"/>
                  </a:lnTo>
                  <a:close/>
                </a:path>
                <a:path w="97790" h="41275">
                  <a:moveTo>
                    <a:pt x="48755" y="3060"/>
                  </a:moveTo>
                  <a:lnTo>
                    <a:pt x="45707" y="12"/>
                  </a:lnTo>
                  <a:lnTo>
                    <a:pt x="44183" y="12"/>
                  </a:lnTo>
                  <a:lnTo>
                    <a:pt x="41135" y="1536"/>
                  </a:lnTo>
                  <a:lnTo>
                    <a:pt x="41135" y="7632"/>
                  </a:lnTo>
                  <a:lnTo>
                    <a:pt x="42659" y="9156"/>
                  </a:lnTo>
                  <a:lnTo>
                    <a:pt x="47231" y="9156"/>
                  </a:lnTo>
                  <a:lnTo>
                    <a:pt x="47231" y="7632"/>
                  </a:lnTo>
                  <a:lnTo>
                    <a:pt x="48755" y="6108"/>
                  </a:lnTo>
                  <a:lnTo>
                    <a:pt x="48755" y="3060"/>
                  </a:lnTo>
                  <a:close/>
                </a:path>
                <a:path w="97790" h="41275">
                  <a:moveTo>
                    <a:pt x="65620" y="29057"/>
                  </a:moveTo>
                  <a:lnTo>
                    <a:pt x="62572" y="24485"/>
                  </a:lnTo>
                  <a:lnTo>
                    <a:pt x="3048" y="24485"/>
                  </a:lnTo>
                  <a:lnTo>
                    <a:pt x="0" y="29057"/>
                  </a:lnTo>
                  <a:lnTo>
                    <a:pt x="0" y="36677"/>
                  </a:lnTo>
                  <a:lnTo>
                    <a:pt x="3048" y="41249"/>
                  </a:lnTo>
                  <a:lnTo>
                    <a:pt x="6096" y="41249"/>
                  </a:lnTo>
                  <a:lnTo>
                    <a:pt x="62572" y="41249"/>
                  </a:lnTo>
                  <a:lnTo>
                    <a:pt x="65620" y="36677"/>
                  </a:lnTo>
                  <a:lnTo>
                    <a:pt x="65620" y="29057"/>
                  </a:lnTo>
                  <a:close/>
                </a:path>
                <a:path w="97790" h="41275">
                  <a:moveTo>
                    <a:pt x="97624" y="29057"/>
                  </a:moveTo>
                  <a:lnTo>
                    <a:pt x="96100" y="27533"/>
                  </a:lnTo>
                  <a:lnTo>
                    <a:pt x="91528" y="24485"/>
                  </a:lnTo>
                  <a:lnTo>
                    <a:pt x="88480" y="24485"/>
                  </a:lnTo>
                  <a:lnTo>
                    <a:pt x="83908" y="27533"/>
                  </a:lnTo>
                  <a:lnTo>
                    <a:pt x="82384" y="29057"/>
                  </a:lnTo>
                  <a:lnTo>
                    <a:pt x="82384" y="36677"/>
                  </a:lnTo>
                  <a:lnTo>
                    <a:pt x="83908" y="39725"/>
                  </a:lnTo>
                  <a:lnTo>
                    <a:pt x="85432" y="41249"/>
                  </a:lnTo>
                  <a:lnTo>
                    <a:pt x="94576" y="41249"/>
                  </a:lnTo>
                  <a:lnTo>
                    <a:pt x="96100" y="39725"/>
                  </a:lnTo>
                  <a:lnTo>
                    <a:pt x="97624" y="36677"/>
                  </a:lnTo>
                  <a:lnTo>
                    <a:pt x="97624" y="29057"/>
                  </a:lnTo>
                  <a:close/>
                </a:path>
                <a:path w="97790" h="41275">
                  <a:moveTo>
                    <a:pt x="97624" y="3048"/>
                  </a:moveTo>
                  <a:lnTo>
                    <a:pt x="94576" y="0"/>
                  </a:lnTo>
                  <a:lnTo>
                    <a:pt x="68668" y="0"/>
                  </a:lnTo>
                  <a:lnTo>
                    <a:pt x="65620" y="3048"/>
                  </a:lnTo>
                  <a:lnTo>
                    <a:pt x="65620" y="6096"/>
                  </a:lnTo>
                  <a:lnTo>
                    <a:pt x="68668" y="9144"/>
                  </a:lnTo>
                  <a:lnTo>
                    <a:pt x="71716" y="9144"/>
                  </a:lnTo>
                  <a:lnTo>
                    <a:pt x="94576" y="9144"/>
                  </a:lnTo>
                  <a:lnTo>
                    <a:pt x="97624" y="6096"/>
                  </a:lnTo>
                  <a:lnTo>
                    <a:pt x="97624" y="3048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09" name="object 109"/>
          <p:cNvPicPr/>
          <p:nvPr/>
        </p:nvPicPr>
        <p:blipFill>
          <a:blip r:embed="rId58" cstate="print"/>
          <a:stretch>
            <a:fillRect/>
          </a:stretch>
        </p:blipFill>
        <p:spPr>
          <a:xfrm>
            <a:off x="6598062" y="3273742"/>
            <a:ext cx="386048" cy="410718"/>
          </a:xfrm>
          <a:prstGeom prst="rect">
            <a:avLst/>
          </a:prstGeom>
        </p:spPr>
      </p:pic>
      <p:grpSp>
        <p:nvGrpSpPr>
          <p:cNvPr id="110" name="object 110"/>
          <p:cNvGrpSpPr/>
          <p:nvPr/>
        </p:nvGrpSpPr>
        <p:grpSpPr>
          <a:xfrm>
            <a:off x="5910072" y="4216977"/>
            <a:ext cx="4148454" cy="1027430"/>
            <a:chOff x="5910072" y="4216977"/>
            <a:chExt cx="4148454" cy="1027430"/>
          </a:xfrm>
        </p:grpSpPr>
        <p:pic>
          <p:nvPicPr>
            <p:cNvPr id="111" name="object 111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5920761" y="4216977"/>
              <a:ext cx="4137638" cy="1027066"/>
            </a:xfrm>
            <a:prstGeom prst="rect">
              <a:avLst/>
            </a:prstGeom>
          </p:spPr>
        </p:pic>
        <p:sp>
          <p:nvSpPr>
            <p:cNvPr id="112" name="object 112"/>
            <p:cNvSpPr/>
            <p:nvPr/>
          </p:nvSpPr>
          <p:spPr>
            <a:xfrm>
              <a:off x="5967984" y="4224527"/>
              <a:ext cx="4090670" cy="986155"/>
            </a:xfrm>
            <a:custGeom>
              <a:avLst/>
              <a:gdLst/>
              <a:ahLst/>
              <a:cxnLst/>
              <a:rect l="l" t="t" r="r" b="b"/>
              <a:pathLst>
                <a:path w="4090670" h="986154">
                  <a:moveTo>
                    <a:pt x="0" y="986027"/>
                  </a:moveTo>
                  <a:lnTo>
                    <a:pt x="4090416" y="986027"/>
                  </a:lnTo>
                  <a:lnTo>
                    <a:pt x="4090416" y="0"/>
                  </a:lnTo>
                  <a:lnTo>
                    <a:pt x="0" y="0"/>
                  </a:lnTo>
                  <a:lnTo>
                    <a:pt x="0" y="986027"/>
                  </a:lnTo>
                  <a:close/>
                </a:path>
              </a:pathLst>
            </a:custGeom>
            <a:solidFill>
              <a:srgbClr val="FD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3" name="object 113"/>
            <p:cNvSpPr/>
            <p:nvPr/>
          </p:nvSpPr>
          <p:spPr>
            <a:xfrm>
              <a:off x="5910072" y="4233671"/>
              <a:ext cx="58419" cy="986155"/>
            </a:xfrm>
            <a:custGeom>
              <a:avLst/>
              <a:gdLst/>
              <a:ahLst/>
              <a:cxnLst/>
              <a:rect l="l" t="t" r="r" b="b"/>
              <a:pathLst>
                <a:path w="58420" h="986154">
                  <a:moveTo>
                    <a:pt x="0" y="986027"/>
                  </a:moveTo>
                  <a:lnTo>
                    <a:pt x="0" y="0"/>
                  </a:lnTo>
                  <a:lnTo>
                    <a:pt x="57911" y="0"/>
                  </a:lnTo>
                  <a:lnTo>
                    <a:pt x="57911" y="986027"/>
                  </a:lnTo>
                  <a:lnTo>
                    <a:pt x="0" y="986027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4" name="object 114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6364605" y="4544091"/>
              <a:ext cx="3551872" cy="28860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588507" y="4274867"/>
            <a:ext cx="741045" cy="733425"/>
            <a:chOff x="5588507" y="4274867"/>
            <a:chExt cx="741045" cy="73342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588507" y="4274867"/>
              <a:ext cx="740663" cy="732957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5597175" y="4283011"/>
              <a:ext cx="706755" cy="697865"/>
            </a:xfrm>
            <a:custGeom>
              <a:avLst/>
              <a:gdLst/>
              <a:ahLst/>
              <a:cxnLst/>
              <a:rect l="l" t="t" r="r" b="b"/>
              <a:pathLst>
                <a:path w="706754" h="697864">
                  <a:moveTo>
                    <a:pt x="0" y="348138"/>
                  </a:moveTo>
                  <a:lnTo>
                    <a:pt x="3235" y="300870"/>
                  </a:lnTo>
                  <a:lnTo>
                    <a:pt x="12658" y="255543"/>
                  </a:lnTo>
                  <a:lnTo>
                    <a:pt x="27847" y="212571"/>
                  </a:lnTo>
                  <a:lnTo>
                    <a:pt x="48376" y="172367"/>
                  </a:lnTo>
                  <a:lnTo>
                    <a:pt x="73822" y="135344"/>
                  </a:lnTo>
                  <a:lnTo>
                    <a:pt x="103762" y="101917"/>
                  </a:lnTo>
                  <a:lnTo>
                    <a:pt x="137773" y="72498"/>
                  </a:lnTo>
                  <a:lnTo>
                    <a:pt x="175429" y="47501"/>
                  </a:lnTo>
                  <a:lnTo>
                    <a:pt x="216308" y="27339"/>
                  </a:lnTo>
                  <a:lnTo>
                    <a:pt x="259986" y="12426"/>
                  </a:lnTo>
                  <a:lnTo>
                    <a:pt x="306039" y="3175"/>
                  </a:lnTo>
                  <a:lnTo>
                    <a:pt x="354044" y="0"/>
                  </a:lnTo>
                  <a:lnTo>
                    <a:pt x="401677" y="3175"/>
                  </a:lnTo>
                  <a:lnTo>
                    <a:pt x="447420" y="12426"/>
                  </a:lnTo>
                  <a:lnTo>
                    <a:pt x="490844" y="27339"/>
                  </a:lnTo>
                  <a:lnTo>
                    <a:pt x="531519" y="47501"/>
                  </a:lnTo>
                  <a:lnTo>
                    <a:pt x="569017" y="72498"/>
                  </a:lnTo>
                  <a:lnTo>
                    <a:pt x="602908" y="101917"/>
                  </a:lnTo>
                  <a:lnTo>
                    <a:pt x="632763" y="135344"/>
                  </a:lnTo>
                  <a:lnTo>
                    <a:pt x="658152" y="172367"/>
                  </a:lnTo>
                  <a:lnTo>
                    <a:pt x="678647" y="212571"/>
                  </a:lnTo>
                  <a:lnTo>
                    <a:pt x="693817" y="255543"/>
                  </a:lnTo>
                  <a:lnTo>
                    <a:pt x="703234" y="300870"/>
                  </a:lnTo>
                  <a:lnTo>
                    <a:pt x="706469" y="348138"/>
                  </a:lnTo>
                  <a:lnTo>
                    <a:pt x="703234" y="395757"/>
                  </a:lnTo>
                  <a:lnTo>
                    <a:pt x="693817" y="441376"/>
                  </a:lnTo>
                  <a:lnTo>
                    <a:pt x="678647" y="484587"/>
                  </a:lnTo>
                  <a:lnTo>
                    <a:pt x="658152" y="524982"/>
                  </a:lnTo>
                  <a:lnTo>
                    <a:pt x="632763" y="562154"/>
                  </a:lnTo>
                  <a:lnTo>
                    <a:pt x="602908" y="595693"/>
                  </a:lnTo>
                  <a:lnTo>
                    <a:pt x="569017" y="625192"/>
                  </a:lnTo>
                  <a:lnTo>
                    <a:pt x="531519" y="650243"/>
                  </a:lnTo>
                  <a:lnTo>
                    <a:pt x="490844" y="670437"/>
                  </a:lnTo>
                  <a:lnTo>
                    <a:pt x="447420" y="685367"/>
                  </a:lnTo>
                  <a:lnTo>
                    <a:pt x="401677" y="694625"/>
                  </a:lnTo>
                  <a:lnTo>
                    <a:pt x="354044" y="697801"/>
                  </a:lnTo>
                  <a:lnTo>
                    <a:pt x="306039" y="694625"/>
                  </a:lnTo>
                  <a:lnTo>
                    <a:pt x="259986" y="685367"/>
                  </a:lnTo>
                  <a:lnTo>
                    <a:pt x="216308" y="670437"/>
                  </a:lnTo>
                  <a:lnTo>
                    <a:pt x="175429" y="650243"/>
                  </a:lnTo>
                  <a:lnTo>
                    <a:pt x="137773" y="625192"/>
                  </a:lnTo>
                  <a:lnTo>
                    <a:pt x="103762" y="595693"/>
                  </a:lnTo>
                  <a:lnTo>
                    <a:pt x="73822" y="562154"/>
                  </a:lnTo>
                  <a:lnTo>
                    <a:pt x="48376" y="524982"/>
                  </a:lnTo>
                  <a:lnTo>
                    <a:pt x="27847" y="484587"/>
                  </a:lnTo>
                  <a:lnTo>
                    <a:pt x="12658" y="441376"/>
                  </a:lnTo>
                  <a:lnTo>
                    <a:pt x="3235" y="395757"/>
                  </a:lnTo>
                  <a:lnTo>
                    <a:pt x="0" y="3481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93962" y="4472368"/>
              <a:ext cx="312801" cy="319087"/>
            </a:xfrm>
            <a:prstGeom prst="rect">
              <a:avLst/>
            </a:prstGeom>
          </p:spPr>
        </p:pic>
      </p:grpSp>
      <p:grpSp>
        <p:nvGrpSpPr>
          <p:cNvPr id="6" name="object 6"/>
          <p:cNvGrpSpPr/>
          <p:nvPr/>
        </p:nvGrpSpPr>
        <p:grpSpPr>
          <a:xfrm>
            <a:off x="1979736" y="4274867"/>
            <a:ext cx="742315" cy="733425"/>
            <a:chOff x="1979736" y="4274867"/>
            <a:chExt cx="742315" cy="733425"/>
          </a:xfrm>
        </p:grpSpPr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979736" y="4274867"/>
              <a:ext cx="742074" cy="73295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988915" y="4283011"/>
              <a:ext cx="706755" cy="697865"/>
            </a:xfrm>
            <a:custGeom>
              <a:avLst/>
              <a:gdLst/>
              <a:ahLst/>
              <a:cxnLst/>
              <a:rect l="l" t="t" r="r" b="b"/>
              <a:pathLst>
                <a:path w="706755" h="697864">
                  <a:moveTo>
                    <a:pt x="0" y="348138"/>
                  </a:moveTo>
                  <a:lnTo>
                    <a:pt x="3235" y="300870"/>
                  </a:lnTo>
                  <a:lnTo>
                    <a:pt x="12658" y="255543"/>
                  </a:lnTo>
                  <a:lnTo>
                    <a:pt x="27847" y="212571"/>
                  </a:lnTo>
                  <a:lnTo>
                    <a:pt x="48376" y="172367"/>
                  </a:lnTo>
                  <a:lnTo>
                    <a:pt x="73822" y="135344"/>
                  </a:lnTo>
                  <a:lnTo>
                    <a:pt x="103762" y="101917"/>
                  </a:lnTo>
                  <a:lnTo>
                    <a:pt x="137773" y="72498"/>
                  </a:lnTo>
                  <a:lnTo>
                    <a:pt x="175429" y="47501"/>
                  </a:lnTo>
                  <a:lnTo>
                    <a:pt x="216308" y="27339"/>
                  </a:lnTo>
                  <a:lnTo>
                    <a:pt x="259986" y="12426"/>
                  </a:lnTo>
                  <a:lnTo>
                    <a:pt x="306039" y="3175"/>
                  </a:lnTo>
                  <a:lnTo>
                    <a:pt x="354044" y="0"/>
                  </a:lnTo>
                  <a:lnTo>
                    <a:pt x="401677" y="3175"/>
                  </a:lnTo>
                  <a:lnTo>
                    <a:pt x="447420" y="12426"/>
                  </a:lnTo>
                  <a:lnTo>
                    <a:pt x="490844" y="27339"/>
                  </a:lnTo>
                  <a:lnTo>
                    <a:pt x="531519" y="47501"/>
                  </a:lnTo>
                  <a:lnTo>
                    <a:pt x="569017" y="72498"/>
                  </a:lnTo>
                  <a:lnTo>
                    <a:pt x="602908" y="101917"/>
                  </a:lnTo>
                  <a:lnTo>
                    <a:pt x="632763" y="135344"/>
                  </a:lnTo>
                  <a:lnTo>
                    <a:pt x="658152" y="172367"/>
                  </a:lnTo>
                  <a:lnTo>
                    <a:pt x="678647" y="212571"/>
                  </a:lnTo>
                  <a:lnTo>
                    <a:pt x="693817" y="255543"/>
                  </a:lnTo>
                  <a:lnTo>
                    <a:pt x="703234" y="300870"/>
                  </a:lnTo>
                  <a:lnTo>
                    <a:pt x="706469" y="348138"/>
                  </a:lnTo>
                  <a:lnTo>
                    <a:pt x="703234" y="395757"/>
                  </a:lnTo>
                  <a:lnTo>
                    <a:pt x="693817" y="441376"/>
                  </a:lnTo>
                  <a:lnTo>
                    <a:pt x="678647" y="484587"/>
                  </a:lnTo>
                  <a:lnTo>
                    <a:pt x="658152" y="524982"/>
                  </a:lnTo>
                  <a:lnTo>
                    <a:pt x="632763" y="562154"/>
                  </a:lnTo>
                  <a:lnTo>
                    <a:pt x="602908" y="595693"/>
                  </a:lnTo>
                  <a:lnTo>
                    <a:pt x="569017" y="625192"/>
                  </a:lnTo>
                  <a:lnTo>
                    <a:pt x="531519" y="650243"/>
                  </a:lnTo>
                  <a:lnTo>
                    <a:pt x="490844" y="670437"/>
                  </a:lnTo>
                  <a:lnTo>
                    <a:pt x="447420" y="685367"/>
                  </a:lnTo>
                  <a:lnTo>
                    <a:pt x="401677" y="694625"/>
                  </a:lnTo>
                  <a:lnTo>
                    <a:pt x="354044" y="697801"/>
                  </a:lnTo>
                  <a:lnTo>
                    <a:pt x="306039" y="694625"/>
                  </a:lnTo>
                  <a:lnTo>
                    <a:pt x="259986" y="685367"/>
                  </a:lnTo>
                  <a:lnTo>
                    <a:pt x="216308" y="670437"/>
                  </a:lnTo>
                  <a:lnTo>
                    <a:pt x="175429" y="650243"/>
                  </a:lnTo>
                  <a:lnTo>
                    <a:pt x="137773" y="625192"/>
                  </a:lnTo>
                  <a:lnTo>
                    <a:pt x="103762" y="595693"/>
                  </a:lnTo>
                  <a:lnTo>
                    <a:pt x="73822" y="562154"/>
                  </a:lnTo>
                  <a:lnTo>
                    <a:pt x="48376" y="524982"/>
                  </a:lnTo>
                  <a:lnTo>
                    <a:pt x="27847" y="484587"/>
                  </a:lnTo>
                  <a:lnTo>
                    <a:pt x="12658" y="441376"/>
                  </a:lnTo>
                  <a:lnTo>
                    <a:pt x="3235" y="395757"/>
                  </a:lnTo>
                  <a:lnTo>
                    <a:pt x="0" y="3481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202459" y="4472380"/>
              <a:ext cx="287020" cy="319405"/>
            </a:xfrm>
            <a:custGeom>
              <a:avLst/>
              <a:gdLst/>
              <a:ahLst/>
              <a:cxnLst/>
              <a:rect l="l" t="t" r="r" b="b"/>
              <a:pathLst>
                <a:path w="287019" h="319404">
                  <a:moveTo>
                    <a:pt x="41236" y="158775"/>
                  </a:moveTo>
                  <a:lnTo>
                    <a:pt x="38188" y="155727"/>
                  </a:lnTo>
                  <a:lnTo>
                    <a:pt x="35140" y="155727"/>
                  </a:lnTo>
                  <a:lnTo>
                    <a:pt x="19812" y="155727"/>
                  </a:lnTo>
                  <a:lnTo>
                    <a:pt x="16764" y="158775"/>
                  </a:lnTo>
                  <a:lnTo>
                    <a:pt x="16764" y="167919"/>
                  </a:lnTo>
                  <a:lnTo>
                    <a:pt x="19812" y="170967"/>
                  </a:lnTo>
                  <a:lnTo>
                    <a:pt x="38188" y="170967"/>
                  </a:lnTo>
                  <a:lnTo>
                    <a:pt x="41236" y="167919"/>
                  </a:lnTo>
                  <a:lnTo>
                    <a:pt x="41236" y="158775"/>
                  </a:lnTo>
                  <a:close/>
                </a:path>
                <a:path w="287019" h="319404">
                  <a:moveTo>
                    <a:pt x="172402" y="158775"/>
                  </a:moveTo>
                  <a:lnTo>
                    <a:pt x="170878" y="155727"/>
                  </a:lnTo>
                  <a:lnTo>
                    <a:pt x="167830" y="155727"/>
                  </a:lnTo>
                  <a:lnTo>
                    <a:pt x="51904" y="155727"/>
                  </a:lnTo>
                  <a:lnTo>
                    <a:pt x="48856" y="158775"/>
                  </a:lnTo>
                  <a:lnTo>
                    <a:pt x="48856" y="167919"/>
                  </a:lnTo>
                  <a:lnTo>
                    <a:pt x="51904" y="170967"/>
                  </a:lnTo>
                  <a:lnTo>
                    <a:pt x="170878" y="170967"/>
                  </a:lnTo>
                  <a:lnTo>
                    <a:pt x="172402" y="167919"/>
                  </a:lnTo>
                  <a:lnTo>
                    <a:pt x="172402" y="158775"/>
                  </a:lnTo>
                  <a:close/>
                </a:path>
                <a:path w="287019" h="319404">
                  <a:moveTo>
                    <a:pt x="230403" y="219837"/>
                  </a:moveTo>
                  <a:lnTo>
                    <a:pt x="222783" y="212217"/>
                  </a:lnTo>
                  <a:lnTo>
                    <a:pt x="219735" y="212217"/>
                  </a:lnTo>
                  <a:lnTo>
                    <a:pt x="219735" y="225933"/>
                  </a:lnTo>
                  <a:lnTo>
                    <a:pt x="219735" y="232117"/>
                  </a:lnTo>
                  <a:lnTo>
                    <a:pt x="216687" y="235165"/>
                  </a:lnTo>
                  <a:lnTo>
                    <a:pt x="210591" y="235165"/>
                  </a:lnTo>
                  <a:lnTo>
                    <a:pt x="207543" y="232117"/>
                  </a:lnTo>
                  <a:lnTo>
                    <a:pt x="207543" y="225933"/>
                  </a:lnTo>
                  <a:lnTo>
                    <a:pt x="210591" y="224409"/>
                  </a:lnTo>
                  <a:lnTo>
                    <a:pt x="216687" y="224409"/>
                  </a:lnTo>
                  <a:lnTo>
                    <a:pt x="219735" y="225933"/>
                  </a:lnTo>
                  <a:lnTo>
                    <a:pt x="219735" y="212217"/>
                  </a:lnTo>
                  <a:lnTo>
                    <a:pt x="204495" y="212217"/>
                  </a:lnTo>
                  <a:lnTo>
                    <a:pt x="196875" y="219837"/>
                  </a:lnTo>
                  <a:lnTo>
                    <a:pt x="196875" y="238213"/>
                  </a:lnTo>
                  <a:lnTo>
                    <a:pt x="204495" y="245833"/>
                  </a:lnTo>
                  <a:lnTo>
                    <a:pt x="207543" y="245833"/>
                  </a:lnTo>
                  <a:lnTo>
                    <a:pt x="219735" y="245833"/>
                  </a:lnTo>
                  <a:lnTo>
                    <a:pt x="222783" y="245833"/>
                  </a:lnTo>
                  <a:lnTo>
                    <a:pt x="230403" y="238213"/>
                  </a:lnTo>
                  <a:lnTo>
                    <a:pt x="230403" y="219837"/>
                  </a:lnTo>
                  <a:close/>
                </a:path>
                <a:path w="287019" h="319404">
                  <a:moveTo>
                    <a:pt x="286893" y="198501"/>
                  </a:moveTo>
                  <a:lnTo>
                    <a:pt x="280797" y="190881"/>
                  </a:lnTo>
                  <a:lnTo>
                    <a:pt x="276225" y="190881"/>
                  </a:lnTo>
                  <a:lnTo>
                    <a:pt x="276225" y="204597"/>
                  </a:lnTo>
                  <a:lnTo>
                    <a:pt x="276225" y="253453"/>
                  </a:lnTo>
                  <a:lnTo>
                    <a:pt x="274599" y="254977"/>
                  </a:lnTo>
                  <a:lnTo>
                    <a:pt x="215163" y="254977"/>
                  </a:lnTo>
                  <a:lnTo>
                    <a:pt x="187642" y="229069"/>
                  </a:lnTo>
                  <a:lnTo>
                    <a:pt x="189801" y="218300"/>
                  </a:lnTo>
                  <a:lnTo>
                    <a:pt x="195694" y="209550"/>
                  </a:lnTo>
                  <a:lnTo>
                    <a:pt x="202780" y="204800"/>
                  </a:lnTo>
                  <a:lnTo>
                    <a:pt x="204495" y="203669"/>
                  </a:lnTo>
                  <a:lnTo>
                    <a:pt x="215163" y="201549"/>
                  </a:lnTo>
                  <a:lnTo>
                    <a:pt x="250215" y="201549"/>
                  </a:lnTo>
                  <a:lnTo>
                    <a:pt x="274599" y="201549"/>
                  </a:lnTo>
                  <a:lnTo>
                    <a:pt x="276225" y="204597"/>
                  </a:lnTo>
                  <a:lnTo>
                    <a:pt x="276225" y="190881"/>
                  </a:lnTo>
                  <a:lnTo>
                    <a:pt x="260883" y="190881"/>
                  </a:lnTo>
                  <a:lnTo>
                    <a:pt x="260883" y="106870"/>
                  </a:lnTo>
                  <a:lnTo>
                    <a:pt x="259270" y="98145"/>
                  </a:lnTo>
                  <a:lnTo>
                    <a:pt x="254787" y="90868"/>
                  </a:lnTo>
                  <a:lnTo>
                    <a:pt x="250215" y="87490"/>
                  </a:lnTo>
                  <a:lnTo>
                    <a:pt x="250215" y="100774"/>
                  </a:lnTo>
                  <a:lnTo>
                    <a:pt x="250215" y="140487"/>
                  </a:lnTo>
                  <a:lnTo>
                    <a:pt x="250215" y="152679"/>
                  </a:lnTo>
                  <a:lnTo>
                    <a:pt x="250215" y="190881"/>
                  </a:lnTo>
                  <a:lnTo>
                    <a:pt x="215163" y="190881"/>
                  </a:lnTo>
                  <a:lnTo>
                    <a:pt x="200444" y="193827"/>
                  </a:lnTo>
                  <a:lnTo>
                    <a:pt x="188836" y="201930"/>
                  </a:lnTo>
                  <a:lnTo>
                    <a:pt x="181229" y="214058"/>
                  </a:lnTo>
                  <a:lnTo>
                    <a:pt x="178498" y="229069"/>
                  </a:lnTo>
                  <a:lnTo>
                    <a:pt x="181229" y="243141"/>
                  </a:lnTo>
                  <a:lnTo>
                    <a:pt x="187642" y="252958"/>
                  </a:lnTo>
                  <a:lnTo>
                    <a:pt x="188836" y="254787"/>
                  </a:lnTo>
                  <a:lnTo>
                    <a:pt x="200444" y="262712"/>
                  </a:lnTo>
                  <a:lnTo>
                    <a:pt x="200698" y="262763"/>
                  </a:lnTo>
                  <a:lnTo>
                    <a:pt x="215163" y="265645"/>
                  </a:lnTo>
                  <a:lnTo>
                    <a:pt x="250215" y="265645"/>
                  </a:lnTo>
                  <a:lnTo>
                    <a:pt x="250215" y="303847"/>
                  </a:lnTo>
                  <a:lnTo>
                    <a:pt x="245643" y="308419"/>
                  </a:lnTo>
                  <a:lnTo>
                    <a:pt x="32092" y="308419"/>
                  </a:lnTo>
                  <a:lnTo>
                    <a:pt x="23571" y="306793"/>
                  </a:lnTo>
                  <a:lnTo>
                    <a:pt x="16776" y="302323"/>
                  </a:lnTo>
                  <a:lnTo>
                    <a:pt x="12293" y="295554"/>
                  </a:lnTo>
                  <a:lnTo>
                    <a:pt x="10668" y="287083"/>
                  </a:lnTo>
                  <a:lnTo>
                    <a:pt x="10668" y="140487"/>
                  </a:lnTo>
                  <a:lnTo>
                    <a:pt x="16776" y="145059"/>
                  </a:lnTo>
                  <a:lnTo>
                    <a:pt x="24472" y="148107"/>
                  </a:lnTo>
                  <a:lnTo>
                    <a:pt x="245643" y="148107"/>
                  </a:lnTo>
                  <a:lnTo>
                    <a:pt x="250215" y="152679"/>
                  </a:lnTo>
                  <a:lnTo>
                    <a:pt x="250215" y="140487"/>
                  </a:lnTo>
                  <a:lnTo>
                    <a:pt x="241071" y="137439"/>
                  </a:lnTo>
                  <a:lnTo>
                    <a:pt x="234988" y="137439"/>
                  </a:lnTo>
                  <a:lnTo>
                    <a:pt x="234988" y="94678"/>
                  </a:lnTo>
                  <a:lnTo>
                    <a:pt x="245643" y="94678"/>
                  </a:lnTo>
                  <a:lnTo>
                    <a:pt x="250215" y="100774"/>
                  </a:lnTo>
                  <a:lnTo>
                    <a:pt x="250215" y="87490"/>
                  </a:lnTo>
                  <a:lnTo>
                    <a:pt x="248031" y="85864"/>
                  </a:lnTo>
                  <a:lnTo>
                    <a:pt x="239547" y="83997"/>
                  </a:lnTo>
                  <a:lnTo>
                    <a:pt x="234988" y="83997"/>
                  </a:lnTo>
                  <a:lnTo>
                    <a:pt x="234988" y="27432"/>
                  </a:lnTo>
                  <a:lnTo>
                    <a:pt x="228879" y="21336"/>
                  </a:lnTo>
                  <a:lnTo>
                    <a:pt x="224320" y="21336"/>
                  </a:lnTo>
                  <a:lnTo>
                    <a:pt x="224320" y="33616"/>
                  </a:lnTo>
                  <a:lnTo>
                    <a:pt x="224320" y="51904"/>
                  </a:lnTo>
                  <a:lnTo>
                    <a:pt x="224320" y="64096"/>
                  </a:lnTo>
                  <a:lnTo>
                    <a:pt x="224320" y="112966"/>
                  </a:lnTo>
                  <a:lnTo>
                    <a:pt x="224320" y="137439"/>
                  </a:lnTo>
                  <a:lnTo>
                    <a:pt x="187642" y="137439"/>
                  </a:lnTo>
                  <a:lnTo>
                    <a:pt x="187642" y="102298"/>
                  </a:lnTo>
                  <a:lnTo>
                    <a:pt x="200698" y="106489"/>
                  </a:lnTo>
                  <a:lnTo>
                    <a:pt x="211734" y="114109"/>
                  </a:lnTo>
                  <a:lnTo>
                    <a:pt x="219887" y="124625"/>
                  </a:lnTo>
                  <a:lnTo>
                    <a:pt x="224320" y="137439"/>
                  </a:lnTo>
                  <a:lnTo>
                    <a:pt x="224320" y="112966"/>
                  </a:lnTo>
                  <a:lnTo>
                    <a:pt x="187642" y="91630"/>
                  </a:lnTo>
                  <a:lnTo>
                    <a:pt x="187642" y="32092"/>
                  </a:lnTo>
                  <a:lnTo>
                    <a:pt x="193827" y="32092"/>
                  </a:lnTo>
                  <a:lnTo>
                    <a:pt x="196240" y="43954"/>
                  </a:lnTo>
                  <a:lnTo>
                    <a:pt x="202780" y="53809"/>
                  </a:lnTo>
                  <a:lnTo>
                    <a:pt x="204495" y="55054"/>
                  </a:lnTo>
                  <a:lnTo>
                    <a:pt x="212483" y="60807"/>
                  </a:lnTo>
                  <a:lnTo>
                    <a:pt x="224320" y="64096"/>
                  </a:lnTo>
                  <a:lnTo>
                    <a:pt x="224320" y="51904"/>
                  </a:lnTo>
                  <a:lnTo>
                    <a:pt x="216712" y="50304"/>
                  </a:lnTo>
                  <a:lnTo>
                    <a:pt x="210400" y="45999"/>
                  </a:lnTo>
                  <a:lnTo>
                    <a:pt x="206095" y="39687"/>
                  </a:lnTo>
                  <a:lnTo>
                    <a:pt x="204495" y="32092"/>
                  </a:lnTo>
                  <a:lnTo>
                    <a:pt x="222783" y="32092"/>
                  </a:lnTo>
                  <a:lnTo>
                    <a:pt x="224320" y="33616"/>
                  </a:lnTo>
                  <a:lnTo>
                    <a:pt x="224320" y="21336"/>
                  </a:lnTo>
                  <a:lnTo>
                    <a:pt x="187642" y="21336"/>
                  </a:lnTo>
                  <a:lnTo>
                    <a:pt x="184594" y="13716"/>
                  </a:lnTo>
                  <a:lnTo>
                    <a:pt x="178498" y="10668"/>
                  </a:lnTo>
                  <a:lnTo>
                    <a:pt x="178498" y="22860"/>
                  </a:lnTo>
                  <a:lnTo>
                    <a:pt x="178498" y="42760"/>
                  </a:lnTo>
                  <a:lnTo>
                    <a:pt x="178498" y="51904"/>
                  </a:lnTo>
                  <a:lnTo>
                    <a:pt x="178498" y="112966"/>
                  </a:lnTo>
                  <a:lnTo>
                    <a:pt x="176974" y="111328"/>
                  </a:lnTo>
                  <a:lnTo>
                    <a:pt x="176974" y="137439"/>
                  </a:lnTo>
                  <a:lnTo>
                    <a:pt x="141922" y="137439"/>
                  </a:lnTo>
                  <a:lnTo>
                    <a:pt x="141922" y="102298"/>
                  </a:lnTo>
                  <a:lnTo>
                    <a:pt x="154686" y="106489"/>
                  </a:lnTo>
                  <a:lnTo>
                    <a:pt x="165163" y="114109"/>
                  </a:lnTo>
                  <a:lnTo>
                    <a:pt x="172783" y="124625"/>
                  </a:lnTo>
                  <a:lnTo>
                    <a:pt x="176974" y="137439"/>
                  </a:lnTo>
                  <a:lnTo>
                    <a:pt x="176974" y="111328"/>
                  </a:lnTo>
                  <a:lnTo>
                    <a:pt x="170853" y="104698"/>
                  </a:lnTo>
                  <a:lnTo>
                    <a:pt x="161925" y="98298"/>
                  </a:lnTo>
                  <a:lnTo>
                    <a:pt x="152133" y="93891"/>
                  </a:lnTo>
                  <a:lnTo>
                    <a:pt x="141922" y="91630"/>
                  </a:lnTo>
                  <a:lnTo>
                    <a:pt x="141922" y="21336"/>
                  </a:lnTo>
                  <a:lnTo>
                    <a:pt x="146494" y="21336"/>
                  </a:lnTo>
                  <a:lnTo>
                    <a:pt x="148920" y="33223"/>
                  </a:lnTo>
                  <a:lnTo>
                    <a:pt x="155638" y="42938"/>
                  </a:lnTo>
                  <a:lnTo>
                    <a:pt x="157162" y="43929"/>
                  </a:lnTo>
                  <a:lnTo>
                    <a:pt x="165785" y="49504"/>
                  </a:lnTo>
                  <a:lnTo>
                    <a:pt x="178498" y="51904"/>
                  </a:lnTo>
                  <a:lnTo>
                    <a:pt x="178498" y="42760"/>
                  </a:lnTo>
                  <a:lnTo>
                    <a:pt x="170014" y="40932"/>
                  </a:lnTo>
                  <a:lnTo>
                    <a:pt x="163258" y="36080"/>
                  </a:lnTo>
                  <a:lnTo>
                    <a:pt x="158775" y="29222"/>
                  </a:lnTo>
                  <a:lnTo>
                    <a:pt x="157162" y="21336"/>
                  </a:lnTo>
                  <a:lnTo>
                    <a:pt x="175450" y="21336"/>
                  </a:lnTo>
                  <a:lnTo>
                    <a:pt x="178498" y="22860"/>
                  </a:lnTo>
                  <a:lnTo>
                    <a:pt x="178498" y="10668"/>
                  </a:lnTo>
                  <a:lnTo>
                    <a:pt x="140398" y="10668"/>
                  </a:lnTo>
                  <a:lnTo>
                    <a:pt x="137350" y="3035"/>
                  </a:lnTo>
                  <a:lnTo>
                    <a:pt x="132778" y="0"/>
                  </a:lnTo>
                  <a:lnTo>
                    <a:pt x="131254" y="0"/>
                  </a:lnTo>
                  <a:lnTo>
                    <a:pt x="131254" y="12192"/>
                  </a:lnTo>
                  <a:lnTo>
                    <a:pt x="131254" y="32092"/>
                  </a:lnTo>
                  <a:lnTo>
                    <a:pt x="131254" y="42760"/>
                  </a:lnTo>
                  <a:lnTo>
                    <a:pt x="131254" y="112966"/>
                  </a:lnTo>
                  <a:lnTo>
                    <a:pt x="129730" y="111544"/>
                  </a:lnTo>
                  <a:lnTo>
                    <a:pt x="129730" y="137439"/>
                  </a:lnTo>
                  <a:lnTo>
                    <a:pt x="36664" y="137439"/>
                  </a:lnTo>
                  <a:lnTo>
                    <a:pt x="41910" y="123317"/>
                  </a:lnTo>
                  <a:lnTo>
                    <a:pt x="52285" y="111633"/>
                  </a:lnTo>
                  <a:lnTo>
                    <a:pt x="66675" y="103695"/>
                  </a:lnTo>
                  <a:lnTo>
                    <a:pt x="83908" y="100774"/>
                  </a:lnTo>
                  <a:lnTo>
                    <a:pt x="101180" y="103695"/>
                  </a:lnTo>
                  <a:lnTo>
                    <a:pt x="115430" y="111633"/>
                  </a:lnTo>
                  <a:lnTo>
                    <a:pt x="125374" y="123317"/>
                  </a:lnTo>
                  <a:lnTo>
                    <a:pt x="129730" y="137439"/>
                  </a:lnTo>
                  <a:lnTo>
                    <a:pt x="129730" y="111544"/>
                  </a:lnTo>
                  <a:lnTo>
                    <a:pt x="121285" y="103606"/>
                  </a:lnTo>
                  <a:lnTo>
                    <a:pt x="109918" y="96418"/>
                  </a:lnTo>
                  <a:lnTo>
                    <a:pt x="97307" y="91744"/>
                  </a:lnTo>
                  <a:lnTo>
                    <a:pt x="83908" y="90106"/>
                  </a:lnTo>
                  <a:lnTo>
                    <a:pt x="70535" y="91744"/>
                  </a:lnTo>
                  <a:lnTo>
                    <a:pt x="58000" y="96393"/>
                  </a:lnTo>
                  <a:lnTo>
                    <a:pt x="46621" y="103606"/>
                  </a:lnTo>
                  <a:lnTo>
                    <a:pt x="36664" y="112966"/>
                  </a:lnTo>
                  <a:lnTo>
                    <a:pt x="36664" y="42760"/>
                  </a:lnTo>
                  <a:lnTo>
                    <a:pt x="49390" y="40106"/>
                  </a:lnTo>
                  <a:lnTo>
                    <a:pt x="58000" y="34061"/>
                  </a:lnTo>
                  <a:lnTo>
                    <a:pt x="59524" y="32994"/>
                  </a:lnTo>
                  <a:lnTo>
                    <a:pt x="66243" y="22745"/>
                  </a:lnTo>
                  <a:lnTo>
                    <a:pt x="68668" y="10668"/>
                  </a:lnTo>
                  <a:lnTo>
                    <a:pt x="99148" y="10668"/>
                  </a:lnTo>
                  <a:lnTo>
                    <a:pt x="131254" y="42760"/>
                  </a:lnTo>
                  <a:lnTo>
                    <a:pt x="131254" y="32092"/>
                  </a:lnTo>
                  <a:lnTo>
                    <a:pt x="122770" y="30238"/>
                  </a:lnTo>
                  <a:lnTo>
                    <a:pt x="116014" y="25374"/>
                  </a:lnTo>
                  <a:lnTo>
                    <a:pt x="111531" y="18516"/>
                  </a:lnTo>
                  <a:lnTo>
                    <a:pt x="109918" y="10668"/>
                  </a:lnTo>
                  <a:lnTo>
                    <a:pt x="128206" y="10668"/>
                  </a:lnTo>
                  <a:lnTo>
                    <a:pt x="131254" y="12192"/>
                  </a:lnTo>
                  <a:lnTo>
                    <a:pt x="131254" y="0"/>
                  </a:lnTo>
                  <a:lnTo>
                    <a:pt x="58000" y="0"/>
                  </a:lnTo>
                  <a:lnTo>
                    <a:pt x="58000" y="10668"/>
                  </a:lnTo>
                  <a:lnTo>
                    <a:pt x="56388" y="18516"/>
                  </a:lnTo>
                  <a:lnTo>
                    <a:pt x="51904" y="25374"/>
                  </a:lnTo>
                  <a:lnTo>
                    <a:pt x="45148" y="30238"/>
                  </a:lnTo>
                  <a:lnTo>
                    <a:pt x="36664" y="32092"/>
                  </a:lnTo>
                  <a:lnTo>
                    <a:pt x="36664" y="12192"/>
                  </a:lnTo>
                  <a:lnTo>
                    <a:pt x="39712" y="10668"/>
                  </a:lnTo>
                  <a:lnTo>
                    <a:pt x="58000" y="10668"/>
                  </a:lnTo>
                  <a:lnTo>
                    <a:pt x="58000" y="0"/>
                  </a:lnTo>
                  <a:lnTo>
                    <a:pt x="33616" y="0"/>
                  </a:lnTo>
                  <a:lnTo>
                    <a:pt x="25996" y="6096"/>
                  </a:lnTo>
                  <a:lnTo>
                    <a:pt x="25996" y="85534"/>
                  </a:lnTo>
                  <a:lnTo>
                    <a:pt x="25996" y="96202"/>
                  </a:lnTo>
                  <a:lnTo>
                    <a:pt x="25996" y="137439"/>
                  </a:lnTo>
                  <a:lnTo>
                    <a:pt x="19710" y="134302"/>
                  </a:lnTo>
                  <a:lnTo>
                    <a:pt x="14871" y="129578"/>
                  </a:lnTo>
                  <a:lnTo>
                    <a:pt x="11760" y="123431"/>
                  </a:lnTo>
                  <a:lnTo>
                    <a:pt x="10668" y="116014"/>
                  </a:lnTo>
                  <a:lnTo>
                    <a:pt x="10668" y="106870"/>
                  </a:lnTo>
                  <a:lnTo>
                    <a:pt x="16776" y="99237"/>
                  </a:lnTo>
                  <a:lnTo>
                    <a:pt x="25996" y="96202"/>
                  </a:lnTo>
                  <a:lnTo>
                    <a:pt x="25996" y="85534"/>
                  </a:lnTo>
                  <a:lnTo>
                    <a:pt x="16116" y="89433"/>
                  </a:lnTo>
                  <a:lnTo>
                    <a:pt x="7823" y="96202"/>
                  </a:lnTo>
                  <a:lnTo>
                    <a:pt x="2120" y="105244"/>
                  </a:lnTo>
                  <a:lnTo>
                    <a:pt x="0" y="116014"/>
                  </a:lnTo>
                  <a:lnTo>
                    <a:pt x="0" y="287083"/>
                  </a:lnTo>
                  <a:lnTo>
                    <a:pt x="2425" y="299796"/>
                  </a:lnTo>
                  <a:lnTo>
                    <a:pt x="9156" y="309943"/>
                  </a:lnTo>
                  <a:lnTo>
                    <a:pt x="10668" y="310934"/>
                  </a:lnTo>
                  <a:lnTo>
                    <a:pt x="19329" y="316649"/>
                  </a:lnTo>
                  <a:lnTo>
                    <a:pt x="19710" y="316725"/>
                  </a:lnTo>
                  <a:lnTo>
                    <a:pt x="32092" y="319087"/>
                  </a:lnTo>
                  <a:lnTo>
                    <a:pt x="239547" y="319087"/>
                  </a:lnTo>
                  <a:lnTo>
                    <a:pt x="248031" y="317461"/>
                  </a:lnTo>
                  <a:lnTo>
                    <a:pt x="250215" y="316014"/>
                  </a:lnTo>
                  <a:lnTo>
                    <a:pt x="254787" y="312991"/>
                  </a:lnTo>
                  <a:lnTo>
                    <a:pt x="259270" y="306222"/>
                  </a:lnTo>
                  <a:lnTo>
                    <a:pt x="260883" y="297751"/>
                  </a:lnTo>
                  <a:lnTo>
                    <a:pt x="260883" y="265645"/>
                  </a:lnTo>
                  <a:lnTo>
                    <a:pt x="276225" y="265645"/>
                  </a:lnTo>
                  <a:lnTo>
                    <a:pt x="280797" y="265645"/>
                  </a:lnTo>
                  <a:lnTo>
                    <a:pt x="286893" y="259549"/>
                  </a:lnTo>
                  <a:lnTo>
                    <a:pt x="286893" y="198501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" name="object 10"/>
          <p:cNvGrpSpPr/>
          <p:nvPr/>
        </p:nvGrpSpPr>
        <p:grpSpPr>
          <a:xfrm>
            <a:off x="5588507" y="3363516"/>
            <a:ext cx="741045" cy="721360"/>
            <a:chOff x="5588507" y="3363516"/>
            <a:chExt cx="741045" cy="721360"/>
          </a:xfrm>
        </p:grpSpPr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588507" y="3363516"/>
              <a:ext cx="740663" cy="720755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5597175" y="3372993"/>
              <a:ext cx="706755" cy="688975"/>
            </a:xfrm>
            <a:custGeom>
              <a:avLst/>
              <a:gdLst/>
              <a:ahLst/>
              <a:cxnLst/>
              <a:rect l="l" t="t" r="r" b="b"/>
              <a:pathLst>
                <a:path w="706754" h="688975">
                  <a:moveTo>
                    <a:pt x="0" y="343566"/>
                  </a:moveTo>
                  <a:lnTo>
                    <a:pt x="3235" y="297028"/>
                  </a:lnTo>
                  <a:lnTo>
                    <a:pt x="12658" y="252368"/>
                  </a:lnTo>
                  <a:lnTo>
                    <a:pt x="27847" y="209999"/>
                  </a:lnTo>
                  <a:lnTo>
                    <a:pt x="48376" y="170335"/>
                  </a:lnTo>
                  <a:lnTo>
                    <a:pt x="73822" y="133789"/>
                  </a:lnTo>
                  <a:lnTo>
                    <a:pt x="103762" y="100774"/>
                  </a:lnTo>
                  <a:lnTo>
                    <a:pt x="137773" y="71704"/>
                  </a:lnTo>
                  <a:lnTo>
                    <a:pt x="175429" y="46993"/>
                  </a:lnTo>
                  <a:lnTo>
                    <a:pt x="216308" y="27053"/>
                  </a:lnTo>
                  <a:lnTo>
                    <a:pt x="259986" y="12299"/>
                  </a:lnTo>
                  <a:lnTo>
                    <a:pt x="306039" y="3143"/>
                  </a:lnTo>
                  <a:lnTo>
                    <a:pt x="354044" y="0"/>
                  </a:lnTo>
                  <a:lnTo>
                    <a:pt x="401677" y="3143"/>
                  </a:lnTo>
                  <a:lnTo>
                    <a:pt x="447420" y="12299"/>
                  </a:lnTo>
                  <a:lnTo>
                    <a:pt x="490844" y="27053"/>
                  </a:lnTo>
                  <a:lnTo>
                    <a:pt x="531519" y="46993"/>
                  </a:lnTo>
                  <a:lnTo>
                    <a:pt x="569017" y="71704"/>
                  </a:lnTo>
                  <a:lnTo>
                    <a:pt x="602908" y="100774"/>
                  </a:lnTo>
                  <a:lnTo>
                    <a:pt x="632763" y="133789"/>
                  </a:lnTo>
                  <a:lnTo>
                    <a:pt x="658152" y="170335"/>
                  </a:lnTo>
                  <a:lnTo>
                    <a:pt x="678647" y="209999"/>
                  </a:lnTo>
                  <a:lnTo>
                    <a:pt x="693817" y="252368"/>
                  </a:lnTo>
                  <a:lnTo>
                    <a:pt x="703234" y="297028"/>
                  </a:lnTo>
                  <a:lnTo>
                    <a:pt x="706469" y="343566"/>
                  </a:lnTo>
                  <a:lnTo>
                    <a:pt x="703234" y="390454"/>
                  </a:lnTo>
                  <a:lnTo>
                    <a:pt x="693817" y="435407"/>
                  </a:lnTo>
                  <a:lnTo>
                    <a:pt x="678647" y="478015"/>
                  </a:lnTo>
                  <a:lnTo>
                    <a:pt x="658152" y="517870"/>
                  </a:lnTo>
                  <a:lnTo>
                    <a:pt x="632763" y="554565"/>
                  </a:lnTo>
                  <a:lnTo>
                    <a:pt x="602908" y="587692"/>
                  </a:lnTo>
                  <a:lnTo>
                    <a:pt x="569017" y="616842"/>
                  </a:lnTo>
                  <a:lnTo>
                    <a:pt x="531519" y="641607"/>
                  </a:lnTo>
                  <a:lnTo>
                    <a:pt x="490844" y="661579"/>
                  </a:lnTo>
                  <a:lnTo>
                    <a:pt x="447420" y="676350"/>
                  </a:lnTo>
                  <a:lnTo>
                    <a:pt x="401677" y="685512"/>
                  </a:lnTo>
                  <a:lnTo>
                    <a:pt x="354044" y="688657"/>
                  </a:lnTo>
                  <a:lnTo>
                    <a:pt x="306039" y="685512"/>
                  </a:lnTo>
                  <a:lnTo>
                    <a:pt x="259986" y="676350"/>
                  </a:lnTo>
                  <a:lnTo>
                    <a:pt x="216308" y="661579"/>
                  </a:lnTo>
                  <a:lnTo>
                    <a:pt x="175429" y="641607"/>
                  </a:lnTo>
                  <a:lnTo>
                    <a:pt x="137773" y="616842"/>
                  </a:lnTo>
                  <a:lnTo>
                    <a:pt x="103762" y="587692"/>
                  </a:lnTo>
                  <a:lnTo>
                    <a:pt x="73822" y="554565"/>
                  </a:lnTo>
                  <a:lnTo>
                    <a:pt x="48376" y="517870"/>
                  </a:lnTo>
                  <a:lnTo>
                    <a:pt x="27847" y="478015"/>
                  </a:lnTo>
                  <a:lnTo>
                    <a:pt x="12658" y="435407"/>
                  </a:lnTo>
                  <a:lnTo>
                    <a:pt x="3235" y="390454"/>
                  </a:lnTo>
                  <a:lnTo>
                    <a:pt x="0" y="343566"/>
                  </a:lnTo>
                  <a:close/>
                </a:path>
              </a:pathLst>
            </a:custGeom>
            <a:solidFill>
              <a:srgbClr val="FD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769572" y="3660076"/>
              <a:ext cx="342900" cy="229235"/>
            </a:xfrm>
            <a:custGeom>
              <a:avLst/>
              <a:gdLst/>
              <a:ahLst/>
              <a:cxnLst/>
              <a:rect l="l" t="t" r="r" b="b"/>
              <a:pathLst>
                <a:path w="342900" h="229235">
                  <a:moveTo>
                    <a:pt x="181635" y="53441"/>
                  </a:moveTo>
                  <a:lnTo>
                    <a:pt x="179247" y="41795"/>
                  </a:lnTo>
                  <a:lnTo>
                    <a:pt x="172834" y="32588"/>
                  </a:lnTo>
                  <a:lnTo>
                    <a:pt x="169354" y="30327"/>
                  </a:lnTo>
                  <a:lnTo>
                    <a:pt x="169354" y="42672"/>
                  </a:lnTo>
                  <a:lnTo>
                    <a:pt x="169354" y="62585"/>
                  </a:lnTo>
                  <a:lnTo>
                    <a:pt x="161734" y="70205"/>
                  </a:lnTo>
                  <a:lnTo>
                    <a:pt x="141922" y="70205"/>
                  </a:lnTo>
                  <a:lnTo>
                    <a:pt x="135826" y="62585"/>
                  </a:lnTo>
                  <a:lnTo>
                    <a:pt x="135826" y="42672"/>
                  </a:lnTo>
                  <a:lnTo>
                    <a:pt x="141922" y="35052"/>
                  </a:lnTo>
                  <a:lnTo>
                    <a:pt x="161734" y="35052"/>
                  </a:lnTo>
                  <a:lnTo>
                    <a:pt x="169354" y="42672"/>
                  </a:lnTo>
                  <a:lnTo>
                    <a:pt x="169354" y="30327"/>
                  </a:lnTo>
                  <a:lnTo>
                    <a:pt x="163563" y="26555"/>
                  </a:lnTo>
                  <a:lnTo>
                    <a:pt x="152590" y="24384"/>
                  </a:lnTo>
                  <a:lnTo>
                    <a:pt x="140995" y="26555"/>
                  </a:lnTo>
                  <a:lnTo>
                    <a:pt x="131826" y="32588"/>
                  </a:lnTo>
                  <a:lnTo>
                    <a:pt x="125806" y="41795"/>
                  </a:lnTo>
                  <a:lnTo>
                    <a:pt x="123634" y="53441"/>
                  </a:lnTo>
                  <a:lnTo>
                    <a:pt x="125806" y="64160"/>
                  </a:lnTo>
                  <a:lnTo>
                    <a:pt x="131826" y="72872"/>
                  </a:lnTo>
                  <a:lnTo>
                    <a:pt x="135826" y="75425"/>
                  </a:lnTo>
                  <a:lnTo>
                    <a:pt x="140995" y="78727"/>
                  </a:lnTo>
                  <a:lnTo>
                    <a:pt x="152590" y="80873"/>
                  </a:lnTo>
                  <a:lnTo>
                    <a:pt x="163563" y="78727"/>
                  </a:lnTo>
                  <a:lnTo>
                    <a:pt x="169354" y="75069"/>
                  </a:lnTo>
                  <a:lnTo>
                    <a:pt x="172834" y="72872"/>
                  </a:lnTo>
                  <a:lnTo>
                    <a:pt x="179247" y="64160"/>
                  </a:lnTo>
                  <a:lnTo>
                    <a:pt x="181635" y="53441"/>
                  </a:lnTo>
                  <a:close/>
                </a:path>
                <a:path w="342900" h="229235">
                  <a:moveTo>
                    <a:pt x="342709" y="105918"/>
                  </a:moveTo>
                  <a:lnTo>
                    <a:pt x="342544" y="99288"/>
                  </a:lnTo>
                  <a:lnTo>
                    <a:pt x="340233" y="93065"/>
                  </a:lnTo>
                  <a:lnTo>
                    <a:pt x="332879" y="85331"/>
                  </a:lnTo>
                  <a:lnTo>
                    <a:pt x="332613" y="85242"/>
                  </a:lnTo>
                  <a:lnTo>
                    <a:pt x="332613" y="102298"/>
                  </a:lnTo>
                  <a:lnTo>
                    <a:pt x="332613" y="105346"/>
                  </a:lnTo>
                  <a:lnTo>
                    <a:pt x="331089" y="108394"/>
                  </a:lnTo>
                  <a:lnTo>
                    <a:pt x="244132" y="177076"/>
                  </a:lnTo>
                  <a:lnTo>
                    <a:pt x="239560" y="181648"/>
                  </a:lnTo>
                  <a:lnTo>
                    <a:pt x="234988" y="183172"/>
                  </a:lnTo>
                  <a:lnTo>
                    <a:pt x="228892" y="184696"/>
                  </a:lnTo>
                  <a:lnTo>
                    <a:pt x="223939" y="184759"/>
                  </a:lnTo>
                  <a:lnTo>
                    <a:pt x="148018" y="196977"/>
                  </a:lnTo>
                  <a:lnTo>
                    <a:pt x="139992" y="198107"/>
                  </a:lnTo>
                  <a:lnTo>
                    <a:pt x="131826" y="199072"/>
                  </a:lnTo>
                  <a:lnTo>
                    <a:pt x="123393" y="199771"/>
                  </a:lnTo>
                  <a:lnTo>
                    <a:pt x="119824" y="199872"/>
                  </a:lnTo>
                  <a:lnTo>
                    <a:pt x="115874" y="199986"/>
                  </a:lnTo>
                  <a:lnTo>
                    <a:pt x="41249" y="200025"/>
                  </a:lnTo>
                  <a:lnTo>
                    <a:pt x="41249" y="70205"/>
                  </a:lnTo>
                  <a:lnTo>
                    <a:pt x="53555" y="70891"/>
                  </a:lnTo>
                  <a:lnTo>
                    <a:pt x="70015" y="73444"/>
                  </a:lnTo>
                  <a:lnTo>
                    <a:pt x="87363" y="78562"/>
                  </a:lnTo>
                  <a:lnTo>
                    <a:pt x="108331" y="90385"/>
                  </a:lnTo>
                  <a:lnTo>
                    <a:pt x="109918" y="91135"/>
                  </a:lnTo>
                  <a:lnTo>
                    <a:pt x="114490" y="93306"/>
                  </a:lnTo>
                  <a:lnTo>
                    <a:pt x="114871" y="93497"/>
                  </a:lnTo>
                  <a:lnTo>
                    <a:pt x="122021" y="96050"/>
                  </a:lnTo>
                  <a:lnTo>
                    <a:pt x="129730" y="97726"/>
                  </a:lnTo>
                  <a:lnTo>
                    <a:pt x="132778" y="97726"/>
                  </a:lnTo>
                  <a:lnTo>
                    <a:pt x="134302" y="99250"/>
                  </a:lnTo>
                  <a:lnTo>
                    <a:pt x="170878" y="99250"/>
                  </a:lnTo>
                  <a:lnTo>
                    <a:pt x="173926" y="100774"/>
                  </a:lnTo>
                  <a:lnTo>
                    <a:pt x="180555" y="102730"/>
                  </a:lnTo>
                  <a:lnTo>
                    <a:pt x="186588" y="106108"/>
                  </a:lnTo>
                  <a:lnTo>
                    <a:pt x="187744" y="107073"/>
                  </a:lnTo>
                  <a:lnTo>
                    <a:pt x="192024" y="110642"/>
                  </a:lnTo>
                  <a:lnTo>
                    <a:pt x="196888" y="116014"/>
                  </a:lnTo>
                  <a:lnTo>
                    <a:pt x="198412" y="120586"/>
                  </a:lnTo>
                  <a:lnTo>
                    <a:pt x="199936" y="123634"/>
                  </a:lnTo>
                  <a:lnTo>
                    <a:pt x="198412" y="125158"/>
                  </a:lnTo>
                  <a:lnTo>
                    <a:pt x="196888" y="128206"/>
                  </a:lnTo>
                  <a:lnTo>
                    <a:pt x="189268" y="129730"/>
                  </a:lnTo>
                  <a:lnTo>
                    <a:pt x="119824" y="129832"/>
                  </a:lnTo>
                  <a:lnTo>
                    <a:pt x="118872" y="129933"/>
                  </a:lnTo>
                  <a:lnTo>
                    <a:pt x="117919" y="130048"/>
                  </a:lnTo>
                  <a:lnTo>
                    <a:pt x="108331" y="131165"/>
                  </a:lnTo>
                  <a:lnTo>
                    <a:pt x="99199" y="135458"/>
                  </a:lnTo>
                  <a:lnTo>
                    <a:pt x="93497" y="142633"/>
                  </a:lnTo>
                  <a:lnTo>
                    <a:pt x="91541" y="152692"/>
                  </a:lnTo>
                  <a:lnTo>
                    <a:pt x="91541" y="155740"/>
                  </a:lnTo>
                  <a:lnTo>
                    <a:pt x="94589" y="158788"/>
                  </a:lnTo>
                  <a:lnTo>
                    <a:pt x="100774" y="158788"/>
                  </a:lnTo>
                  <a:lnTo>
                    <a:pt x="103822" y="155740"/>
                  </a:lnTo>
                  <a:lnTo>
                    <a:pt x="103822" y="140398"/>
                  </a:lnTo>
                  <a:lnTo>
                    <a:pt x="199936" y="140296"/>
                  </a:lnTo>
                  <a:lnTo>
                    <a:pt x="206070" y="140284"/>
                  </a:lnTo>
                  <a:lnTo>
                    <a:pt x="209080" y="140144"/>
                  </a:lnTo>
                  <a:lnTo>
                    <a:pt x="210604" y="140068"/>
                  </a:lnTo>
                  <a:lnTo>
                    <a:pt x="223939" y="139446"/>
                  </a:lnTo>
                  <a:lnTo>
                    <a:pt x="224320" y="139395"/>
                  </a:lnTo>
                  <a:lnTo>
                    <a:pt x="238937" y="137185"/>
                  </a:lnTo>
                  <a:lnTo>
                    <a:pt x="250228" y="132778"/>
                  </a:lnTo>
                  <a:lnTo>
                    <a:pt x="300609" y="102298"/>
                  </a:lnTo>
                  <a:lnTo>
                    <a:pt x="314375" y="95796"/>
                  </a:lnTo>
                  <a:lnTo>
                    <a:pt x="322707" y="94043"/>
                  </a:lnTo>
                  <a:lnTo>
                    <a:pt x="327609" y="96037"/>
                  </a:lnTo>
                  <a:lnTo>
                    <a:pt x="331089" y="100774"/>
                  </a:lnTo>
                  <a:lnTo>
                    <a:pt x="332613" y="102298"/>
                  </a:lnTo>
                  <a:lnTo>
                    <a:pt x="332613" y="85242"/>
                  </a:lnTo>
                  <a:lnTo>
                    <a:pt x="323659" y="82588"/>
                  </a:lnTo>
                  <a:lnTo>
                    <a:pt x="311302" y="84709"/>
                  </a:lnTo>
                  <a:lnTo>
                    <a:pt x="294513" y="91541"/>
                  </a:lnTo>
                  <a:lnTo>
                    <a:pt x="245656" y="123634"/>
                  </a:lnTo>
                  <a:lnTo>
                    <a:pt x="238937" y="126492"/>
                  </a:lnTo>
                  <a:lnTo>
                    <a:pt x="230225" y="128397"/>
                  </a:lnTo>
                  <a:lnTo>
                    <a:pt x="220141" y="129425"/>
                  </a:lnTo>
                  <a:lnTo>
                    <a:pt x="209080" y="129730"/>
                  </a:lnTo>
                  <a:lnTo>
                    <a:pt x="210604" y="123634"/>
                  </a:lnTo>
                  <a:lnTo>
                    <a:pt x="210604" y="117538"/>
                  </a:lnTo>
                  <a:lnTo>
                    <a:pt x="204508" y="109918"/>
                  </a:lnTo>
                  <a:lnTo>
                    <a:pt x="201460" y="102298"/>
                  </a:lnTo>
                  <a:lnTo>
                    <a:pt x="195364" y="96202"/>
                  </a:lnTo>
                  <a:lnTo>
                    <a:pt x="187744" y="93065"/>
                  </a:lnTo>
                  <a:lnTo>
                    <a:pt x="195364" y="85509"/>
                  </a:lnTo>
                  <a:lnTo>
                    <a:pt x="195745" y="85140"/>
                  </a:lnTo>
                  <a:lnTo>
                    <a:pt x="201460" y="75349"/>
                  </a:lnTo>
                  <a:lnTo>
                    <a:pt x="204889" y="64135"/>
                  </a:lnTo>
                  <a:lnTo>
                    <a:pt x="206019" y="51930"/>
                  </a:lnTo>
                  <a:lnTo>
                    <a:pt x="202018" y="31546"/>
                  </a:lnTo>
                  <a:lnTo>
                    <a:pt x="195364" y="21450"/>
                  </a:lnTo>
                  <a:lnTo>
                    <a:pt x="195364" y="51917"/>
                  </a:lnTo>
                  <a:lnTo>
                    <a:pt x="193738" y="63207"/>
                  </a:lnTo>
                  <a:lnTo>
                    <a:pt x="189268" y="73609"/>
                  </a:lnTo>
                  <a:lnTo>
                    <a:pt x="182460" y="82346"/>
                  </a:lnTo>
                  <a:lnTo>
                    <a:pt x="173926" y="88493"/>
                  </a:lnTo>
                  <a:lnTo>
                    <a:pt x="135826" y="88493"/>
                  </a:lnTo>
                  <a:lnTo>
                    <a:pt x="134302" y="86969"/>
                  </a:lnTo>
                  <a:lnTo>
                    <a:pt x="126060" y="80416"/>
                  </a:lnTo>
                  <a:lnTo>
                    <a:pt x="119824" y="72301"/>
                  </a:lnTo>
                  <a:lnTo>
                    <a:pt x="115874" y="62750"/>
                  </a:lnTo>
                  <a:lnTo>
                    <a:pt x="114490" y="51917"/>
                  </a:lnTo>
                  <a:lnTo>
                    <a:pt x="117919" y="36436"/>
                  </a:lnTo>
                  <a:lnTo>
                    <a:pt x="127063" y="23253"/>
                  </a:lnTo>
                  <a:lnTo>
                    <a:pt x="140208" y="14109"/>
                  </a:lnTo>
                  <a:lnTo>
                    <a:pt x="140639" y="14008"/>
                  </a:lnTo>
                  <a:lnTo>
                    <a:pt x="155638" y="10668"/>
                  </a:lnTo>
                  <a:lnTo>
                    <a:pt x="170878" y="14122"/>
                  </a:lnTo>
                  <a:lnTo>
                    <a:pt x="183502" y="23253"/>
                  </a:lnTo>
                  <a:lnTo>
                    <a:pt x="192151" y="36436"/>
                  </a:lnTo>
                  <a:lnTo>
                    <a:pt x="195364" y="51917"/>
                  </a:lnTo>
                  <a:lnTo>
                    <a:pt x="195364" y="21450"/>
                  </a:lnTo>
                  <a:lnTo>
                    <a:pt x="191160" y="15062"/>
                  </a:lnTo>
                  <a:lnTo>
                    <a:pt x="175120" y="4025"/>
                  </a:lnTo>
                  <a:lnTo>
                    <a:pt x="155638" y="0"/>
                  </a:lnTo>
                  <a:lnTo>
                    <a:pt x="135331" y="4025"/>
                  </a:lnTo>
                  <a:lnTo>
                    <a:pt x="118872" y="15062"/>
                  </a:lnTo>
                  <a:lnTo>
                    <a:pt x="107848" y="31546"/>
                  </a:lnTo>
                  <a:lnTo>
                    <a:pt x="103822" y="51917"/>
                  </a:lnTo>
                  <a:lnTo>
                    <a:pt x="104127" y="58750"/>
                  </a:lnTo>
                  <a:lnTo>
                    <a:pt x="105156" y="65443"/>
                  </a:lnTo>
                  <a:lnTo>
                    <a:pt x="107035" y="71843"/>
                  </a:lnTo>
                  <a:lnTo>
                    <a:pt x="109918" y="77825"/>
                  </a:lnTo>
                  <a:lnTo>
                    <a:pt x="92075" y="67652"/>
                  </a:lnTo>
                  <a:lnTo>
                    <a:pt x="72682" y="61633"/>
                  </a:lnTo>
                  <a:lnTo>
                    <a:pt x="54749" y="58750"/>
                  </a:lnTo>
                  <a:lnTo>
                    <a:pt x="53555" y="58686"/>
                  </a:lnTo>
                  <a:lnTo>
                    <a:pt x="41249" y="58013"/>
                  </a:lnTo>
                  <a:lnTo>
                    <a:pt x="41249" y="41148"/>
                  </a:lnTo>
                  <a:lnTo>
                    <a:pt x="29057" y="41148"/>
                  </a:lnTo>
                  <a:lnTo>
                    <a:pt x="29057" y="51917"/>
                  </a:lnTo>
                  <a:lnTo>
                    <a:pt x="29057" y="216789"/>
                  </a:lnTo>
                  <a:lnTo>
                    <a:pt x="12293" y="216789"/>
                  </a:lnTo>
                  <a:lnTo>
                    <a:pt x="12293" y="51917"/>
                  </a:lnTo>
                  <a:lnTo>
                    <a:pt x="29057" y="51917"/>
                  </a:lnTo>
                  <a:lnTo>
                    <a:pt x="29057" y="41148"/>
                  </a:lnTo>
                  <a:lnTo>
                    <a:pt x="0" y="41148"/>
                  </a:lnTo>
                  <a:lnTo>
                    <a:pt x="0" y="228981"/>
                  </a:lnTo>
                  <a:lnTo>
                    <a:pt x="12293" y="228981"/>
                  </a:lnTo>
                  <a:lnTo>
                    <a:pt x="29057" y="228981"/>
                  </a:lnTo>
                  <a:lnTo>
                    <a:pt x="41249" y="228981"/>
                  </a:lnTo>
                  <a:lnTo>
                    <a:pt x="41249" y="210693"/>
                  </a:lnTo>
                  <a:lnTo>
                    <a:pt x="126060" y="210629"/>
                  </a:lnTo>
                  <a:lnTo>
                    <a:pt x="131826" y="210515"/>
                  </a:lnTo>
                  <a:lnTo>
                    <a:pt x="134302" y="210388"/>
                  </a:lnTo>
                  <a:lnTo>
                    <a:pt x="135826" y="210312"/>
                  </a:lnTo>
                  <a:lnTo>
                    <a:pt x="140639" y="210058"/>
                  </a:lnTo>
                  <a:lnTo>
                    <a:pt x="149542" y="209169"/>
                  </a:lnTo>
                  <a:lnTo>
                    <a:pt x="223939" y="197040"/>
                  </a:lnTo>
                  <a:lnTo>
                    <a:pt x="231940" y="196977"/>
                  </a:lnTo>
                  <a:lnTo>
                    <a:pt x="239560" y="195453"/>
                  </a:lnTo>
                  <a:lnTo>
                    <a:pt x="245656" y="192316"/>
                  </a:lnTo>
                  <a:lnTo>
                    <a:pt x="250228" y="186220"/>
                  </a:lnTo>
                  <a:lnTo>
                    <a:pt x="332613" y="121158"/>
                  </a:lnTo>
                  <a:lnTo>
                    <a:pt x="337185" y="117538"/>
                  </a:lnTo>
                  <a:lnTo>
                    <a:pt x="340880" y="112229"/>
                  </a:lnTo>
                  <a:lnTo>
                    <a:pt x="342709" y="105918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958839" y="3553110"/>
              <a:ext cx="106775" cy="106965"/>
            </a:xfrm>
            <a:prstGeom prst="rect">
              <a:avLst/>
            </a:prstGeom>
          </p:spPr>
        </p:pic>
      </p:grpSp>
      <p:grpSp>
        <p:nvGrpSpPr>
          <p:cNvPr id="15" name="object 15"/>
          <p:cNvGrpSpPr/>
          <p:nvPr/>
        </p:nvGrpSpPr>
        <p:grpSpPr>
          <a:xfrm>
            <a:off x="5588507" y="2452164"/>
            <a:ext cx="741045" cy="721360"/>
            <a:chOff x="5588507" y="2452164"/>
            <a:chExt cx="741045" cy="721360"/>
          </a:xfrm>
        </p:grpSpPr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88507" y="2452164"/>
              <a:ext cx="740663" cy="720755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5597175" y="2461355"/>
              <a:ext cx="706755" cy="688975"/>
            </a:xfrm>
            <a:custGeom>
              <a:avLst/>
              <a:gdLst/>
              <a:ahLst/>
              <a:cxnLst/>
              <a:rect l="l" t="t" r="r" b="b"/>
              <a:pathLst>
                <a:path w="706754" h="688975">
                  <a:moveTo>
                    <a:pt x="0" y="345090"/>
                  </a:moveTo>
                  <a:lnTo>
                    <a:pt x="3235" y="298222"/>
                  </a:lnTo>
                  <a:lnTo>
                    <a:pt x="12658" y="253283"/>
                  </a:lnTo>
                  <a:lnTo>
                    <a:pt x="27847" y="210682"/>
                  </a:lnTo>
                  <a:lnTo>
                    <a:pt x="48376" y="170829"/>
                  </a:lnTo>
                  <a:lnTo>
                    <a:pt x="73822" y="134132"/>
                  </a:lnTo>
                  <a:lnTo>
                    <a:pt x="103762" y="101000"/>
                  </a:lnTo>
                  <a:lnTo>
                    <a:pt x="137773" y="71844"/>
                  </a:lnTo>
                  <a:lnTo>
                    <a:pt x="175429" y="47071"/>
                  </a:lnTo>
                  <a:lnTo>
                    <a:pt x="216308" y="27091"/>
                  </a:lnTo>
                  <a:lnTo>
                    <a:pt x="259986" y="12313"/>
                  </a:lnTo>
                  <a:lnTo>
                    <a:pt x="306039" y="3146"/>
                  </a:lnTo>
                  <a:lnTo>
                    <a:pt x="354044" y="0"/>
                  </a:lnTo>
                  <a:lnTo>
                    <a:pt x="401677" y="3146"/>
                  </a:lnTo>
                  <a:lnTo>
                    <a:pt x="447420" y="12313"/>
                  </a:lnTo>
                  <a:lnTo>
                    <a:pt x="490844" y="27091"/>
                  </a:lnTo>
                  <a:lnTo>
                    <a:pt x="531519" y="47071"/>
                  </a:lnTo>
                  <a:lnTo>
                    <a:pt x="569017" y="71844"/>
                  </a:lnTo>
                  <a:lnTo>
                    <a:pt x="602908" y="101000"/>
                  </a:lnTo>
                  <a:lnTo>
                    <a:pt x="632763" y="134132"/>
                  </a:lnTo>
                  <a:lnTo>
                    <a:pt x="658152" y="170829"/>
                  </a:lnTo>
                  <a:lnTo>
                    <a:pt x="678647" y="210682"/>
                  </a:lnTo>
                  <a:lnTo>
                    <a:pt x="693817" y="253283"/>
                  </a:lnTo>
                  <a:lnTo>
                    <a:pt x="703234" y="298222"/>
                  </a:lnTo>
                  <a:lnTo>
                    <a:pt x="706469" y="345090"/>
                  </a:lnTo>
                  <a:lnTo>
                    <a:pt x="703234" y="391628"/>
                  </a:lnTo>
                  <a:lnTo>
                    <a:pt x="693817" y="436289"/>
                  </a:lnTo>
                  <a:lnTo>
                    <a:pt x="678647" y="478658"/>
                  </a:lnTo>
                  <a:lnTo>
                    <a:pt x="658152" y="518322"/>
                  </a:lnTo>
                  <a:lnTo>
                    <a:pt x="632763" y="554868"/>
                  </a:lnTo>
                  <a:lnTo>
                    <a:pt x="602908" y="587882"/>
                  </a:lnTo>
                  <a:lnTo>
                    <a:pt x="569017" y="616952"/>
                  </a:lnTo>
                  <a:lnTo>
                    <a:pt x="531519" y="641663"/>
                  </a:lnTo>
                  <a:lnTo>
                    <a:pt x="490844" y="661603"/>
                  </a:lnTo>
                  <a:lnTo>
                    <a:pt x="447420" y="676357"/>
                  </a:lnTo>
                  <a:lnTo>
                    <a:pt x="401677" y="685513"/>
                  </a:lnTo>
                  <a:lnTo>
                    <a:pt x="354044" y="688657"/>
                  </a:lnTo>
                  <a:lnTo>
                    <a:pt x="306039" y="685513"/>
                  </a:lnTo>
                  <a:lnTo>
                    <a:pt x="259986" y="676357"/>
                  </a:lnTo>
                  <a:lnTo>
                    <a:pt x="216308" y="661603"/>
                  </a:lnTo>
                  <a:lnTo>
                    <a:pt x="175429" y="641663"/>
                  </a:lnTo>
                  <a:lnTo>
                    <a:pt x="137773" y="616952"/>
                  </a:lnTo>
                  <a:lnTo>
                    <a:pt x="103762" y="587882"/>
                  </a:lnTo>
                  <a:lnTo>
                    <a:pt x="73822" y="554868"/>
                  </a:lnTo>
                  <a:lnTo>
                    <a:pt x="48376" y="518322"/>
                  </a:lnTo>
                  <a:lnTo>
                    <a:pt x="27847" y="478658"/>
                  </a:lnTo>
                  <a:lnTo>
                    <a:pt x="12658" y="436289"/>
                  </a:lnTo>
                  <a:lnTo>
                    <a:pt x="3235" y="391628"/>
                  </a:lnTo>
                  <a:lnTo>
                    <a:pt x="0" y="345090"/>
                  </a:lnTo>
                  <a:close/>
                </a:path>
              </a:pathLst>
            </a:custGeom>
            <a:solidFill>
              <a:srgbClr val="FD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5794044" y="2658338"/>
              <a:ext cx="313055" cy="311785"/>
            </a:xfrm>
            <a:custGeom>
              <a:avLst/>
              <a:gdLst/>
              <a:ahLst/>
              <a:cxnLst/>
              <a:rect l="l" t="t" r="r" b="b"/>
              <a:pathLst>
                <a:path w="313054" h="311785">
                  <a:moveTo>
                    <a:pt x="147929" y="59626"/>
                  </a:moveTo>
                  <a:lnTo>
                    <a:pt x="146405" y="58102"/>
                  </a:lnTo>
                  <a:lnTo>
                    <a:pt x="141833" y="58102"/>
                  </a:lnTo>
                  <a:lnTo>
                    <a:pt x="140309" y="59626"/>
                  </a:lnTo>
                  <a:lnTo>
                    <a:pt x="140309" y="61150"/>
                  </a:lnTo>
                  <a:lnTo>
                    <a:pt x="140309" y="64198"/>
                  </a:lnTo>
                  <a:lnTo>
                    <a:pt x="141833" y="65722"/>
                  </a:lnTo>
                  <a:lnTo>
                    <a:pt x="146405" y="65722"/>
                  </a:lnTo>
                  <a:lnTo>
                    <a:pt x="147929" y="64198"/>
                  </a:lnTo>
                  <a:lnTo>
                    <a:pt x="147929" y="59626"/>
                  </a:lnTo>
                  <a:close/>
                </a:path>
                <a:path w="313054" h="311785">
                  <a:moveTo>
                    <a:pt x="147929" y="26009"/>
                  </a:moveTo>
                  <a:lnTo>
                    <a:pt x="146405" y="24485"/>
                  </a:lnTo>
                  <a:lnTo>
                    <a:pt x="141833" y="24485"/>
                  </a:lnTo>
                  <a:lnTo>
                    <a:pt x="140309" y="26009"/>
                  </a:lnTo>
                  <a:lnTo>
                    <a:pt x="140309" y="29057"/>
                  </a:lnTo>
                  <a:lnTo>
                    <a:pt x="140309" y="30581"/>
                  </a:lnTo>
                  <a:lnTo>
                    <a:pt x="141833" y="33629"/>
                  </a:lnTo>
                  <a:lnTo>
                    <a:pt x="146405" y="33629"/>
                  </a:lnTo>
                  <a:lnTo>
                    <a:pt x="147929" y="30581"/>
                  </a:lnTo>
                  <a:lnTo>
                    <a:pt x="147929" y="26009"/>
                  </a:lnTo>
                  <a:close/>
                </a:path>
                <a:path w="313054" h="311785">
                  <a:moveTo>
                    <a:pt x="164782" y="102400"/>
                  </a:moveTo>
                  <a:lnTo>
                    <a:pt x="163258" y="97828"/>
                  </a:lnTo>
                  <a:lnTo>
                    <a:pt x="158686" y="97828"/>
                  </a:lnTo>
                  <a:lnTo>
                    <a:pt x="157162" y="102400"/>
                  </a:lnTo>
                  <a:lnTo>
                    <a:pt x="157162" y="106972"/>
                  </a:lnTo>
                  <a:lnTo>
                    <a:pt x="157162" y="111544"/>
                  </a:lnTo>
                  <a:lnTo>
                    <a:pt x="158686" y="114592"/>
                  </a:lnTo>
                  <a:lnTo>
                    <a:pt x="163258" y="114592"/>
                  </a:lnTo>
                  <a:lnTo>
                    <a:pt x="164782" y="111544"/>
                  </a:lnTo>
                  <a:lnTo>
                    <a:pt x="164782" y="102400"/>
                  </a:lnTo>
                  <a:close/>
                </a:path>
                <a:path w="313054" h="311785">
                  <a:moveTo>
                    <a:pt x="164782" y="42760"/>
                  </a:moveTo>
                  <a:lnTo>
                    <a:pt x="163258" y="41236"/>
                  </a:lnTo>
                  <a:lnTo>
                    <a:pt x="158686" y="41236"/>
                  </a:lnTo>
                  <a:lnTo>
                    <a:pt x="157162" y="42760"/>
                  </a:lnTo>
                  <a:lnTo>
                    <a:pt x="157162" y="45808"/>
                  </a:lnTo>
                  <a:lnTo>
                    <a:pt x="157162" y="47332"/>
                  </a:lnTo>
                  <a:lnTo>
                    <a:pt x="158686" y="48856"/>
                  </a:lnTo>
                  <a:lnTo>
                    <a:pt x="163258" y="48856"/>
                  </a:lnTo>
                  <a:lnTo>
                    <a:pt x="164782" y="47332"/>
                  </a:lnTo>
                  <a:lnTo>
                    <a:pt x="164782" y="42760"/>
                  </a:lnTo>
                  <a:close/>
                </a:path>
                <a:path w="313054" h="311785">
                  <a:moveTo>
                    <a:pt x="181546" y="59626"/>
                  </a:moveTo>
                  <a:lnTo>
                    <a:pt x="180022" y="58102"/>
                  </a:lnTo>
                  <a:lnTo>
                    <a:pt x="175450" y="58102"/>
                  </a:lnTo>
                  <a:lnTo>
                    <a:pt x="172402" y="59626"/>
                  </a:lnTo>
                  <a:lnTo>
                    <a:pt x="172402" y="61150"/>
                  </a:lnTo>
                  <a:lnTo>
                    <a:pt x="172402" y="64198"/>
                  </a:lnTo>
                  <a:lnTo>
                    <a:pt x="175450" y="65722"/>
                  </a:lnTo>
                  <a:lnTo>
                    <a:pt x="180022" y="65722"/>
                  </a:lnTo>
                  <a:lnTo>
                    <a:pt x="181546" y="64198"/>
                  </a:lnTo>
                  <a:lnTo>
                    <a:pt x="181546" y="59626"/>
                  </a:lnTo>
                  <a:close/>
                </a:path>
                <a:path w="313054" h="311785">
                  <a:moveTo>
                    <a:pt x="181546" y="26009"/>
                  </a:moveTo>
                  <a:lnTo>
                    <a:pt x="180022" y="24485"/>
                  </a:lnTo>
                  <a:lnTo>
                    <a:pt x="175450" y="24485"/>
                  </a:lnTo>
                  <a:lnTo>
                    <a:pt x="172402" y="26009"/>
                  </a:lnTo>
                  <a:lnTo>
                    <a:pt x="172402" y="29057"/>
                  </a:lnTo>
                  <a:lnTo>
                    <a:pt x="172402" y="30581"/>
                  </a:lnTo>
                  <a:lnTo>
                    <a:pt x="175450" y="33629"/>
                  </a:lnTo>
                  <a:lnTo>
                    <a:pt x="180022" y="33629"/>
                  </a:lnTo>
                  <a:lnTo>
                    <a:pt x="181546" y="30581"/>
                  </a:lnTo>
                  <a:lnTo>
                    <a:pt x="181546" y="26009"/>
                  </a:lnTo>
                  <a:close/>
                </a:path>
                <a:path w="313054" h="311785">
                  <a:moveTo>
                    <a:pt x="312712" y="87058"/>
                  </a:moveTo>
                  <a:lnTo>
                    <a:pt x="302044" y="70142"/>
                  </a:lnTo>
                  <a:lnTo>
                    <a:pt x="302044" y="93154"/>
                  </a:lnTo>
                  <a:lnTo>
                    <a:pt x="302044" y="300888"/>
                  </a:lnTo>
                  <a:lnTo>
                    <a:pt x="192214" y="300888"/>
                  </a:lnTo>
                  <a:lnTo>
                    <a:pt x="192214" y="256603"/>
                  </a:lnTo>
                  <a:lnTo>
                    <a:pt x="183070" y="266661"/>
                  </a:lnTo>
                  <a:lnTo>
                    <a:pt x="183070" y="284035"/>
                  </a:lnTo>
                  <a:lnTo>
                    <a:pt x="183070" y="300888"/>
                  </a:lnTo>
                  <a:lnTo>
                    <a:pt x="131165" y="300888"/>
                  </a:lnTo>
                  <a:lnTo>
                    <a:pt x="131165" y="284035"/>
                  </a:lnTo>
                  <a:lnTo>
                    <a:pt x="135737" y="288607"/>
                  </a:lnTo>
                  <a:lnTo>
                    <a:pt x="157162" y="267271"/>
                  </a:lnTo>
                  <a:lnTo>
                    <a:pt x="176974" y="288607"/>
                  </a:lnTo>
                  <a:lnTo>
                    <a:pt x="183070" y="284035"/>
                  </a:lnTo>
                  <a:lnTo>
                    <a:pt x="183070" y="266661"/>
                  </a:lnTo>
                  <a:lnTo>
                    <a:pt x="176974" y="273367"/>
                  </a:lnTo>
                  <a:lnTo>
                    <a:pt x="157162" y="252031"/>
                  </a:lnTo>
                  <a:lnTo>
                    <a:pt x="135737" y="273367"/>
                  </a:lnTo>
                  <a:lnTo>
                    <a:pt x="120497" y="256603"/>
                  </a:lnTo>
                  <a:lnTo>
                    <a:pt x="120497" y="300888"/>
                  </a:lnTo>
                  <a:lnTo>
                    <a:pt x="10668" y="300888"/>
                  </a:lnTo>
                  <a:lnTo>
                    <a:pt x="10668" y="93154"/>
                  </a:lnTo>
                  <a:lnTo>
                    <a:pt x="15240" y="93154"/>
                  </a:lnTo>
                  <a:lnTo>
                    <a:pt x="120497" y="93154"/>
                  </a:lnTo>
                  <a:lnTo>
                    <a:pt x="120497" y="152781"/>
                  </a:lnTo>
                  <a:lnTo>
                    <a:pt x="131165" y="142049"/>
                  </a:lnTo>
                  <a:lnTo>
                    <a:pt x="135737" y="137439"/>
                  </a:lnTo>
                  <a:lnTo>
                    <a:pt x="141833" y="143535"/>
                  </a:lnTo>
                  <a:lnTo>
                    <a:pt x="157162" y="158877"/>
                  </a:lnTo>
                  <a:lnTo>
                    <a:pt x="170878" y="144043"/>
                  </a:lnTo>
                  <a:lnTo>
                    <a:pt x="176974" y="137439"/>
                  </a:lnTo>
                  <a:lnTo>
                    <a:pt x="183070" y="143573"/>
                  </a:lnTo>
                  <a:lnTo>
                    <a:pt x="192214" y="152781"/>
                  </a:lnTo>
                  <a:lnTo>
                    <a:pt x="192214" y="93154"/>
                  </a:lnTo>
                  <a:lnTo>
                    <a:pt x="297472" y="93154"/>
                  </a:lnTo>
                  <a:lnTo>
                    <a:pt x="302044" y="93154"/>
                  </a:lnTo>
                  <a:lnTo>
                    <a:pt x="302044" y="70142"/>
                  </a:lnTo>
                  <a:lnTo>
                    <a:pt x="297472" y="62877"/>
                  </a:lnTo>
                  <a:lnTo>
                    <a:pt x="297472" y="82486"/>
                  </a:lnTo>
                  <a:lnTo>
                    <a:pt x="192214" y="82486"/>
                  </a:lnTo>
                  <a:lnTo>
                    <a:pt x="192214" y="10756"/>
                  </a:lnTo>
                  <a:lnTo>
                    <a:pt x="253276" y="10756"/>
                  </a:lnTo>
                  <a:lnTo>
                    <a:pt x="297472" y="82486"/>
                  </a:lnTo>
                  <a:lnTo>
                    <a:pt x="297472" y="62877"/>
                  </a:lnTo>
                  <a:lnTo>
                    <a:pt x="257848" y="0"/>
                  </a:lnTo>
                  <a:lnTo>
                    <a:pt x="183070" y="0"/>
                  </a:lnTo>
                  <a:lnTo>
                    <a:pt x="183070" y="10756"/>
                  </a:lnTo>
                  <a:lnTo>
                    <a:pt x="183070" y="82486"/>
                  </a:lnTo>
                  <a:lnTo>
                    <a:pt x="183070" y="93154"/>
                  </a:lnTo>
                  <a:lnTo>
                    <a:pt x="183070" y="126771"/>
                  </a:lnTo>
                  <a:lnTo>
                    <a:pt x="176974" y="122199"/>
                  </a:lnTo>
                  <a:lnTo>
                    <a:pt x="176974" y="123723"/>
                  </a:lnTo>
                  <a:lnTo>
                    <a:pt x="175450" y="120675"/>
                  </a:lnTo>
                  <a:lnTo>
                    <a:pt x="175450" y="119151"/>
                  </a:lnTo>
                  <a:lnTo>
                    <a:pt x="169354" y="119151"/>
                  </a:lnTo>
                  <a:lnTo>
                    <a:pt x="166306" y="122199"/>
                  </a:lnTo>
                  <a:lnTo>
                    <a:pt x="166306" y="126771"/>
                  </a:lnTo>
                  <a:lnTo>
                    <a:pt x="167830" y="128295"/>
                  </a:lnTo>
                  <a:lnTo>
                    <a:pt x="170878" y="129819"/>
                  </a:lnTo>
                  <a:lnTo>
                    <a:pt x="161734" y="138963"/>
                  </a:lnTo>
                  <a:lnTo>
                    <a:pt x="160210" y="135915"/>
                  </a:lnTo>
                  <a:lnTo>
                    <a:pt x="152501" y="135915"/>
                  </a:lnTo>
                  <a:lnTo>
                    <a:pt x="150977" y="138963"/>
                  </a:lnTo>
                  <a:lnTo>
                    <a:pt x="141833" y="129819"/>
                  </a:lnTo>
                  <a:lnTo>
                    <a:pt x="144881" y="128295"/>
                  </a:lnTo>
                  <a:lnTo>
                    <a:pt x="146405" y="126771"/>
                  </a:lnTo>
                  <a:lnTo>
                    <a:pt x="146405" y="122199"/>
                  </a:lnTo>
                  <a:lnTo>
                    <a:pt x="143357" y="119151"/>
                  </a:lnTo>
                  <a:lnTo>
                    <a:pt x="138785" y="119151"/>
                  </a:lnTo>
                  <a:lnTo>
                    <a:pt x="137261" y="120675"/>
                  </a:lnTo>
                  <a:lnTo>
                    <a:pt x="135737" y="123723"/>
                  </a:lnTo>
                  <a:lnTo>
                    <a:pt x="135737" y="122199"/>
                  </a:lnTo>
                  <a:lnTo>
                    <a:pt x="131165" y="126771"/>
                  </a:lnTo>
                  <a:lnTo>
                    <a:pt x="131165" y="93154"/>
                  </a:lnTo>
                  <a:lnTo>
                    <a:pt x="135737" y="93154"/>
                  </a:lnTo>
                  <a:lnTo>
                    <a:pt x="135737" y="96202"/>
                  </a:lnTo>
                  <a:lnTo>
                    <a:pt x="138785" y="99250"/>
                  </a:lnTo>
                  <a:lnTo>
                    <a:pt x="143357" y="99250"/>
                  </a:lnTo>
                  <a:lnTo>
                    <a:pt x="146405" y="96202"/>
                  </a:lnTo>
                  <a:lnTo>
                    <a:pt x="146405" y="93154"/>
                  </a:lnTo>
                  <a:lnTo>
                    <a:pt x="166306" y="93154"/>
                  </a:lnTo>
                  <a:lnTo>
                    <a:pt x="166306" y="96202"/>
                  </a:lnTo>
                  <a:lnTo>
                    <a:pt x="169354" y="99250"/>
                  </a:lnTo>
                  <a:lnTo>
                    <a:pt x="175450" y="99250"/>
                  </a:lnTo>
                  <a:lnTo>
                    <a:pt x="176974" y="96202"/>
                  </a:lnTo>
                  <a:lnTo>
                    <a:pt x="176974" y="93154"/>
                  </a:lnTo>
                  <a:lnTo>
                    <a:pt x="183070" y="93154"/>
                  </a:lnTo>
                  <a:lnTo>
                    <a:pt x="183070" y="82486"/>
                  </a:lnTo>
                  <a:lnTo>
                    <a:pt x="163258" y="82486"/>
                  </a:lnTo>
                  <a:lnTo>
                    <a:pt x="164782" y="80962"/>
                  </a:lnTo>
                  <a:lnTo>
                    <a:pt x="164782" y="76390"/>
                  </a:lnTo>
                  <a:lnTo>
                    <a:pt x="163258" y="73342"/>
                  </a:lnTo>
                  <a:lnTo>
                    <a:pt x="158686" y="73342"/>
                  </a:lnTo>
                  <a:lnTo>
                    <a:pt x="157162" y="76390"/>
                  </a:lnTo>
                  <a:lnTo>
                    <a:pt x="157162" y="77914"/>
                  </a:lnTo>
                  <a:lnTo>
                    <a:pt x="157162" y="80962"/>
                  </a:lnTo>
                  <a:lnTo>
                    <a:pt x="158686" y="82486"/>
                  </a:lnTo>
                  <a:lnTo>
                    <a:pt x="131165" y="82486"/>
                  </a:lnTo>
                  <a:lnTo>
                    <a:pt x="131165" y="10756"/>
                  </a:lnTo>
                  <a:lnTo>
                    <a:pt x="157162" y="10756"/>
                  </a:lnTo>
                  <a:lnTo>
                    <a:pt x="157162" y="12293"/>
                  </a:lnTo>
                  <a:lnTo>
                    <a:pt x="157162" y="15341"/>
                  </a:lnTo>
                  <a:lnTo>
                    <a:pt x="158686" y="16865"/>
                  </a:lnTo>
                  <a:lnTo>
                    <a:pt x="163258" y="16865"/>
                  </a:lnTo>
                  <a:lnTo>
                    <a:pt x="164782" y="15341"/>
                  </a:lnTo>
                  <a:lnTo>
                    <a:pt x="164782" y="10769"/>
                  </a:lnTo>
                  <a:lnTo>
                    <a:pt x="183070" y="10756"/>
                  </a:lnTo>
                  <a:lnTo>
                    <a:pt x="183070" y="0"/>
                  </a:lnTo>
                  <a:lnTo>
                    <a:pt x="120497" y="0"/>
                  </a:lnTo>
                  <a:lnTo>
                    <a:pt x="120497" y="10756"/>
                  </a:lnTo>
                  <a:lnTo>
                    <a:pt x="120497" y="82486"/>
                  </a:lnTo>
                  <a:lnTo>
                    <a:pt x="15240" y="82486"/>
                  </a:lnTo>
                  <a:lnTo>
                    <a:pt x="60960" y="10756"/>
                  </a:lnTo>
                  <a:lnTo>
                    <a:pt x="120497" y="10756"/>
                  </a:lnTo>
                  <a:lnTo>
                    <a:pt x="120497" y="0"/>
                  </a:lnTo>
                  <a:lnTo>
                    <a:pt x="54864" y="0"/>
                  </a:lnTo>
                  <a:lnTo>
                    <a:pt x="0" y="87058"/>
                  </a:lnTo>
                  <a:lnTo>
                    <a:pt x="0" y="311556"/>
                  </a:lnTo>
                  <a:lnTo>
                    <a:pt x="10668" y="311556"/>
                  </a:lnTo>
                  <a:lnTo>
                    <a:pt x="131165" y="311556"/>
                  </a:lnTo>
                  <a:lnTo>
                    <a:pt x="183070" y="311556"/>
                  </a:lnTo>
                  <a:lnTo>
                    <a:pt x="302044" y="311556"/>
                  </a:lnTo>
                  <a:lnTo>
                    <a:pt x="312712" y="311556"/>
                  </a:lnTo>
                  <a:lnTo>
                    <a:pt x="312712" y="87058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9" name="object 19"/>
          <p:cNvGrpSpPr/>
          <p:nvPr/>
        </p:nvGrpSpPr>
        <p:grpSpPr>
          <a:xfrm>
            <a:off x="5588507" y="1559100"/>
            <a:ext cx="741045" cy="721360"/>
            <a:chOff x="5588507" y="1559100"/>
            <a:chExt cx="741045" cy="721360"/>
          </a:xfrm>
        </p:grpSpPr>
        <p:pic>
          <p:nvPicPr>
            <p:cNvPr id="20" name="object 2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588507" y="1559100"/>
              <a:ext cx="740663" cy="720758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5597175" y="1568100"/>
              <a:ext cx="706755" cy="688975"/>
            </a:xfrm>
            <a:custGeom>
              <a:avLst/>
              <a:gdLst/>
              <a:ahLst/>
              <a:cxnLst/>
              <a:rect l="l" t="t" r="r" b="b"/>
              <a:pathLst>
                <a:path w="706754" h="688975">
                  <a:moveTo>
                    <a:pt x="0" y="343566"/>
                  </a:moveTo>
                  <a:lnTo>
                    <a:pt x="3235" y="297028"/>
                  </a:lnTo>
                  <a:lnTo>
                    <a:pt x="12658" y="252368"/>
                  </a:lnTo>
                  <a:lnTo>
                    <a:pt x="27847" y="209999"/>
                  </a:lnTo>
                  <a:lnTo>
                    <a:pt x="48376" y="170335"/>
                  </a:lnTo>
                  <a:lnTo>
                    <a:pt x="73822" y="133789"/>
                  </a:lnTo>
                  <a:lnTo>
                    <a:pt x="103762" y="100774"/>
                  </a:lnTo>
                  <a:lnTo>
                    <a:pt x="137773" y="71704"/>
                  </a:lnTo>
                  <a:lnTo>
                    <a:pt x="175429" y="46993"/>
                  </a:lnTo>
                  <a:lnTo>
                    <a:pt x="216308" y="27053"/>
                  </a:lnTo>
                  <a:lnTo>
                    <a:pt x="259986" y="12299"/>
                  </a:lnTo>
                  <a:lnTo>
                    <a:pt x="306039" y="3143"/>
                  </a:lnTo>
                  <a:lnTo>
                    <a:pt x="354044" y="0"/>
                  </a:lnTo>
                  <a:lnTo>
                    <a:pt x="401677" y="3143"/>
                  </a:lnTo>
                  <a:lnTo>
                    <a:pt x="447420" y="12299"/>
                  </a:lnTo>
                  <a:lnTo>
                    <a:pt x="490844" y="27053"/>
                  </a:lnTo>
                  <a:lnTo>
                    <a:pt x="531519" y="46993"/>
                  </a:lnTo>
                  <a:lnTo>
                    <a:pt x="569017" y="71704"/>
                  </a:lnTo>
                  <a:lnTo>
                    <a:pt x="602908" y="100774"/>
                  </a:lnTo>
                  <a:lnTo>
                    <a:pt x="632763" y="133789"/>
                  </a:lnTo>
                  <a:lnTo>
                    <a:pt x="658152" y="170335"/>
                  </a:lnTo>
                  <a:lnTo>
                    <a:pt x="678647" y="209999"/>
                  </a:lnTo>
                  <a:lnTo>
                    <a:pt x="693817" y="252368"/>
                  </a:lnTo>
                  <a:lnTo>
                    <a:pt x="703234" y="297028"/>
                  </a:lnTo>
                  <a:lnTo>
                    <a:pt x="706469" y="343566"/>
                  </a:lnTo>
                  <a:lnTo>
                    <a:pt x="703234" y="390454"/>
                  </a:lnTo>
                  <a:lnTo>
                    <a:pt x="693817" y="435407"/>
                  </a:lnTo>
                  <a:lnTo>
                    <a:pt x="678647" y="478015"/>
                  </a:lnTo>
                  <a:lnTo>
                    <a:pt x="658152" y="517870"/>
                  </a:lnTo>
                  <a:lnTo>
                    <a:pt x="632763" y="554565"/>
                  </a:lnTo>
                  <a:lnTo>
                    <a:pt x="602908" y="587692"/>
                  </a:lnTo>
                  <a:lnTo>
                    <a:pt x="569017" y="616842"/>
                  </a:lnTo>
                  <a:lnTo>
                    <a:pt x="531519" y="641607"/>
                  </a:lnTo>
                  <a:lnTo>
                    <a:pt x="490844" y="661579"/>
                  </a:lnTo>
                  <a:lnTo>
                    <a:pt x="447420" y="676350"/>
                  </a:lnTo>
                  <a:lnTo>
                    <a:pt x="401677" y="685512"/>
                  </a:lnTo>
                  <a:lnTo>
                    <a:pt x="354044" y="688657"/>
                  </a:lnTo>
                  <a:lnTo>
                    <a:pt x="306039" y="685512"/>
                  </a:lnTo>
                  <a:lnTo>
                    <a:pt x="259986" y="676350"/>
                  </a:lnTo>
                  <a:lnTo>
                    <a:pt x="216308" y="661579"/>
                  </a:lnTo>
                  <a:lnTo>
                    <a:pt x="175429" y="641607"/>
                  </a:lnTo>
                  <a:lnTo>
                    <a:pt x="137773" y="616842"/>
                  </a:lnTo>
                  <a:lnTo>
                    <a:pt x="103762" y="587692"/>
                  </a:lnTo>
                  <a:lnTo>
                    <a:pt x="73822" y="554565"/>
                  </a:lnTo>
                  <a:lnTo>
                    <a:pt x="48376" y="517870"/>
                  </a:lnTo>
                  <a:lnTo>
                    <a:pt x="27847" y="478015"/>
                  </a:lnTo>
                  <a:lnTo>
                    <a:pt x="12658" y="435407"/>
                  </a:lnTo>
                  <a:lnTo>
                    <a:pt x="3235" y="390454"/>
                  </a:lnTo>
                  <a:lnTo>
                    <a:pt x="0" y="343566"/>
                  </a:lnTo>
                  <a:close/>
                </a:path>
              </a:pathLst>
            </a:custGeom>
            <a:solidFill>
              <a:srgbClr val="FD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5794343" y="1755933"/>
              <a:ext cx="312420" cy="311785"/>
            </a:xfrm>
            <a:custGeom>
              <a:avLst/>
              <a:gdLst/>
              <a:ahLst/>
              <a:cxnLst/>
              <a:rect l="l" t="t" r="r" b="b"/>
              <a:pathLst>
                <a:path w="312420" h="311785">
                  <a:moveTo>
                    <a:pt x="132080" y="214536"/>
                  </a:moveTo>
                  <a:lnTo>
                    <a:pt x="132080" y="195452"/>
                  </a:lnTo>
                  <a:lnTo>
                    <a:pt x="134620" y="192404"/>
                  </a:lnTo>
                  <a:lnTo>
                    <a:pt x="143510" y="192404"/>
                  </a:lnTo>
                  <a:lnTo>
                    <a:pt x="151130" y="193929"/>
                  </a:lnTo>
                  <a:lnTo>
                    <a:pt x="158750" y="196976"/>
                  </a:lnTo>
                  <a:lnTo>
                    <a:pt x="160020" y="190880"/>
                  </a:lnTo>
                  <a:lnTo>
                    <a:pt x="166370" y="187833"/>
                  </a:lnTo>
                  <a:lnTo>
                    <a:pt x="193040" y="187833"/>
                  </a:lnTo>
                  <a:lnTo>
                    <a:pt x="194310" y="177355"/>
                  </a:lnTo>
                  <a:lnTo>
                    <a:pt x="200660" y="169163"/>
                  </a:lnTo>
                  <a:lnTo>
                    <a:pt x="209550" y="163829"/>
                  </a:lnTo>
                  <a:lnTo>
                    <a:pt x="219710" y="161925"/>
                  </a:lnTo>
                  <a:lnTo>
                    <a:pt x="250190" y="161925"/>
                  </a:lnTo>
                  <a:lnTo>
                    <a:pt x="260350" y="163829"/>
                  </a:lnTo>
                  <a:lnTo>
                    <a:pt x="269240" y="169163"/>
                  </a:lnTo>
                  <a:lnTo>
                    <a:pt x="274320" y="177355"/>
                  </a:lnTo>
                  <a:lnTo>
                    <a:pt x="276860" y="187833"/>
                  </a:lnTo>
                  <a:lnTo>
                    <a:pt x="304800" y="187833"/>
                  </a:lnTo>
                  <a:lnTo>
                    <a:pt x="312420" y="193929"/>
                  </a:lnTo>
                  <a:lnTo>
                    <a:pt x="312420" y="305371"/>
                  </a:lnTo>
                  <a:lnTo>
                    <a:pt x="304800" y="311562"/>
                  </a:lnTo>
                  <a:lnTo>
                    <a:pt x="302260" y="311562"/>
                  </a:lnTo>
                  <a:lnTo>
                    <a:pt x="302260" y="200025"/>
                  </a:lnTo>
                  <a:lnTo>
                    <a:pt x="299720" y="196976"/>
                  </a:lnTo>
                  <a:lnTo>
                    <a:pt x="265430" y="196976"/>
                  </a:lnTo>
                  <a:lnTo>
                    <a:pt x="265430" y="178688"/>
                  </a:lnTo>
                  <a:lnTo>
                    <a:pt x="259080" y="171068"/>
                  </a:lnTo>
                  <a:lnTo>
                    <a:pt x="210820" y="171068"/>
                  </a:lnTo>
                  <a:lnTo>
                    <a:pt x="203200" y="178688"/>
                  </a:lnTo>
                  <a:lnTo>
                    <a:pt x="203200" y="196976"/>
                  </a:lnTo>
                  <a:lnTo>
                    <a:pt x="170180" y="196976"/>
                  </a:lnTo>
                  <a:lnTo>
                    <a:pt x="166370" y="200025"/>
                  </a:lnTo>
                  <a:lnTo>
                    <a:pt x="166370" y="311562"/>
                  </a:lnTo>
                  <a:lnTo>
                    <a:pt x="157480" y="311562"/>
                  </a:lnTo>
                  <a:lnTo>
                    <a:pt x="157480" y="224504"/>
                  </a:lnTo>
                  <a:lnTo>
                    <a:pt x="154940" y="228480"/>
                  </a:lnTo>
                  <a:lnTo>
                    <a:pt x="154940" y="206120"/>
                  </a:lnTo>
                  <a:lnTo>
                    <a:pt x="144780" y="203072"/>
                  </a:lnTo>
                  <a:lnTo>
                    <a:pt x="139700" y="203072"/>
                  </a:lnTo>
                  <a:lnTo>
                    <a:pt x="134620" y="210867"/>
                  </a:lnTo>
                  <a:lnTo>
                    <a:pt x="132080" y="214536"/>
                  </a:lnTo>
                  <a:close/>
                </a:path>
                <a:path w="312420" h="311785">
                  <a:moveTo>
                    <a:pt x="166370" y="236696"/>
                  </a:moveTo>
                  <a:lnTo>
                    <a:pt x="166370" y="224504"/>
                  </a:lnTo>
                  <a:lnTo>
                    <a:pt x="172720" y="229076"/>
                  </a:lnTo>
                  <a:lnTo>
                    <a:pt x="297180" y="229076"/>
                  </a:lnTo>
                  <a:lnTo>
                    <a:pt x="302260" y="224504"/>
                  </a:lnTo>
                  <a:lnTo>
                    <a:pt x="302260" y="236696"/>
                  </a:lnTo>
                  <a:lnTo>
                    <a:pt x="295910" y="239744"/>
                  </a:lnTo>
                  <a:lnTo>
                    <a:pt x="255270" y="239744"/>
                  </a:lnTo>
                  <a:lnTo>
                    <a:pt x="255270" y="258127"/>
                  </a:lnTo>
                  <a:lnTo>
                    <a:pt x="254000" y="258127"/>
                  </a:lnTo>
                  <a:lnTo>
                    <a:pt x="243840" y="268287"/>
                  </a:lnTo>
                  <a:lnTo>
                    <a:pt x="243840" y="239744"/>
                  </a:lnTo>
                  <a:lnTo>
                    <a:pt x="224790" y="239744"/>
                  </a:lnTo>
                  <a:lnTo>
                    <a:pt x="224790" y="267154"/>
                  </a:lnTo>
                  <a:lnTo>
                    <a:pt x="215900" y="258127"/>
                  </a:lnTo>
                  <a:lnTo>
                    <a:pt x="213360" y="258127"/>
                  </a:lnTo>
                  <a:lnTo>
                    <a:pt x="213360" y="239744"/>
                  </a:lnTo>
                  <a:lnTo>
                    <a:pt x="173990" y="239744"/>
                  </a:lnTo>
                  <a:lnTo>
                    <a:pt x="171450" y="238220"/>
                  </a:lnTo>
                  <a:lnTo>
                    <a:pt x="166370" y="236696"/>
                  </a:lnTo>
                  <a:close/>
                </a:path>
                <a:path w="312420" h="311785">
                  <a:moveTo>
                    <a:pt x="166370" y="311562"/>
                  </a:moveTo>
                  <a:lnTo>
                    <a:pt x="166370" y="299275"/>
                  </a:lnTo>
                  <a:lnTo>
                    <a:pt x="170180" y="300799"/>
                  </a:lnTo>
                  <a:lnTo>
                    <a:pt x="299720" y="300799"/>
                  </a:lnTo>
                  <a:lnTo>
                    <a:pt x="302260" y="299275"/>
                  </a:lnTo>
                  <a:lnTo>
                    <a:pt x="302260" y="311562"/>
                  </a:lnTo>
                  <a:lnTo>
                    <a:pt x="166370" y="311562"/>
                  </a:lnTo>
                  <a:close/>
                </a:path>
                <a:path w="312420" h="311785">
                  <a:moveTo>
                    <a:pt x="203200" y="196976"/>
                  </a:moveTo>
                  <a:lnTo>
                    <a:pt x="203200" y="187833"/>
                  </a:lnTo>
                  <a:lnTo>
                    <a:pt x="265430" y="187833"/>
                  </a:lnTo>
                  <a:lnTo>
                    <a:pt x="265430" y="196976"/>
                  </a:lnTo>
                  <a:lnTo>
                    <a:pt x="203200" y="196976"/>
                  </a:lnTo>
                  <a:close/>
                </a:path>
                <a:path w="312420" h="311785">
                  <a:moveTo>
                    <a:pt x="224790" y="267154"/>
                  </a:moveTo>
                  <a:lnTo>
                    <a:pt x="224790" y="251936"/>
                  </a:lnTo>
                  <a:lnTo>
                    <a:pt x="234950" y="262699"/>
                  </a:lnTo>
                  <a:lnTo>
                    <a:pt x="243840" y="251936"/>
                  </a:lnTo>
                  <a:lnTo>
                    <a:pt x="243840" y="268287"/>
                  </a:lnTo>
                  <a:lnTo>
                    <a:pt x="238760" y="273367"/>
                  </a:lnTo>
                  <a:lnTo>
                    <a:pt x="238760" y="274891"/>
                  </a:lnTo>
                  <a:lnTo>
                    <a:pt x="232410" y="274891"/>
                  </a:lnTo>
                  <a:lnTo>
                    <a:pt x="224790" y="267154"/>
                  </a:lnTo>
                  <a:close/>
                </a:path>
                <a:path w="312420" h="311785">
                  <a:moveTo>
                    <a:pt x="6350" y="117633"/>
                  </a:moveTo>
                  <a:lnTo>
                    <a:pt x="6350" y="105346"/>
                  </a:lnTo>
                  <a:lnTo>
                    <a:pt x="7620" y="100774"/>
                  </a:lnTo>
                  <a:lnTo>
                    <a:pt x="12700" y="96202"/>
                  </a:lnTo>
                  <a:lnTo>
                    <a:pt x="13970" y="96202"/>
                  </a:lnTo>
                  <a:lnTo>
                    <a:pt x="16510" y="94678"/>
                  </a:lnTo>
                  <a:lnTo>
                    <a:pt x="16510" y="113061"/>
                  </a:lnTo>
                  <a:lnTo>
                    <a:pt x="19050" y="114585"/>
                  </a:lnTo>
                  <a:lnTo>
                    <a:pt x="27940" y="114585"/>
                  </a:lnTo>
                  <a:lnTo>
                    <a:pt x="27940" y="93154"/>
                  </a:lnTo>
                  <a:lnTo>
                    <a:pt x="29210" y="90106"/>
                  </a:lnTo>
                  <a:lnTo>
                    <a:pt x="29210" y="87058"/>
                  </a:lnTo>
                  <a:lnTo>
                    <a:pt x="30480" y="85534"/>
                  </a:lnTo>
                  <a:lnTo>
                    <a:pt x="30480" y="84010"/>
                  </a:lnTo>
                  <a:lnTo>
                    <a:pt x="58420" y="47282"/>
                  </a:lnTo>
                  <a:lnTo>
                    <a:pt x="82550" y="37671"/>
                  </a:lnTo>
                  <a:lnTo>
                    <a:pt x="86360" y="37867"/>
                  </a:lnTo>
                  <a:lnTo>
                    <a:pt x="87630" y="37933"/>
                  </a:lnTo>
                  <a:lnTo>
                    <a:pt x="88900" y="37998"/>
                  </a:lnTo>
                  <a:lnTo>
                    <a:pt x="90170" y="38064"/>
                  </a:lnTo>
                  <a:lnTo>
                    <a:pt x="91440" y="38129"/>
                  </a:lnTo>
                  <a:lnTo>
                    <a:pt x="92710" y="38195"/>
                  </a:lnTo>
                  <a:lnTo>
                    <a:pt x="101600" y="41005"/>
                  </a:lnTo>
                  <a:lnTo>
                    <a:pt x="110490" y="45815"/>
                  </a:lnTo>
                  <a:lnTo>
                    <a:pt x="118110" y="41005"/>
                  </a:lnTo>
                  <a:lnTo>
                    <a:pt x="128270" y="38195"/>
                  </a:lnTo>
                  <a:lnTo>
                    <a:pt x="137160" y="37671"/>
                  </a:lnTo>
                  <a:lnTo>
                    <a:pt x="147320" y="39719"/>
                  </a:lnTo>
                  <a:lnTo>
                    <a:pt x="162560" y="47282"/>
                  </a:lnTo>
                  <a:lnTo>
                    <a:pt x="173990" y="59007"/>
                  </a:lnTo>
                  <a:lnTo>
                    <a:pt x="182880" y="72160"/>
                  </a:lnTo>
                  <a:lnTo>
                    <a:pt x="189230" y="84010"/>
                  </a:lnTo>
                  <a:lnTo>
                    <a:pt x="189230" y="85534"/>
                  </a:lnTo>
                  <a:lnTo>
                    <a:pt x="190500" y="87058"/>
                  </a:lnTo>
                  <a:lnTo>
                    <a:pt x="190500" y="90106"/>
                  </a:lnTo>
                  <a:lnTo>
                    <a:pt x="193040" y="93154"/>
                  </a:lnTo>
                  <a:lnTo>
                    <a:pt x="193040" y="114585"/>
                  </a:lnTo>
                  <a:lnTo>
                    <a:pt x="201930" y="114585"/>
                  </a:lnTo>
                  <a:lnTo>
                    <a:pt x="203200" y="113061"/>
                  </a:lnTo>
                  <a:lnTo>
                    <a:pt x="203200" y="94678"/>
                  </a:lnTo>
                  <a:lnTo>
                    <a:pt x="209550" y="97726"/>
                  </a:lnTo>
                  <a:lnTo>
                    <a:pt x="213360" y="102298"/>
                  </a:lnTo>
                  <a:lnTo>
                    <a:pt x="213360" y="117633"/>
                  </a:lnTo>
                  <a:lnTo>
                    <a:pt x="208280" y="125253"/>
                  </a:lnTo>
                  <a:lnTo>
                    <a:pt x="190500" y="125253"/>
                  </a:lnTo>
                  <a:lnTo>
                    <a:pt x="182880" y="141799"/>
                  </a:lnTo>
                  <a:lnTo>
                    <a:pt x="182880" y="100774"/>
                  </a:lnTo>
                  <a:lnTo>
                    <a:pt x="181610" y="94678"/>
                  </a:lnTo>
                  <a:lnTo>
                    <a:pt x="181610" y="93154"/>
                  </a:lnTo>
                  <a:lnTo>
                    <a:pt x="180340" y="90106"/>
                  </a:lnTo>
                  <a:lnTo>
                    <a:pt x="180340" y="88582"/>
                  </a:lnTo>
                  <a:lnTo>
                    <a:pt x="175260" y="78732"/>
                  </a:lnTo>
                  <a:lnTo>
                    <a:pt x="167640" y="67008"/>
                  </a:lnTo>
                  <a:lnTo>
                    <a:pt x="157480" y="56140"/>
                  </a:lnTo>
                  <a:lnTo>
                    <a:pt x="144780" y="48863"/>
                  </a:lnTo>
                  <a:lnTo>
                    <a:pt x="137160" y="47696"/>
                  </a:lnTo>
                  <a:lnTo>
                    <a:pt x="129540" y="48672"/>
                  </a:lnTo>
                  <a:lnTo>
                    <a:pt x="120650" y="51649"/>
                  </a:lnTo>
                  <a:lnTo>
                    <a:pt x="113030" y="56483"/>
                  </a:lnTo>
                  <a:lnTo>
                    <a:pt x="111760" y="56483"/>
                  </a:lnTo>
                  <a:lnTo>
                    <a:pt x="111760" y="58007"/>
                  </a:lnTo>
                  <a:lnTo>
                    <a:pt x="109220" y="58007"/>
                  </a:lnTo>
                  <a:lnTo>
                    <a:pt x="109220" y="56483"/>
                  </a:lnTo>
                  <a:lnTo>
                    <a:pt x="106680" y="56483"/>
                  </a:lnTo>
                  <a:lnTo>
                    <a:pt x="99060" y="51649"/>
                  </a:lnTo>
                  <a:lnTo>
                    <a:pt x="91440" y="48672"/>
                  </a:lnTo>
                  <a:lnTo>
                    <a:pt x="82550" y="47696"/>
                  </a:lnTo>
                  <a:lnTo>
                    <a:pt x="74930" y="48863"/>
                  </a:lnTo>
                  <a:lnTo>
                    <a:pt x="62230" y="56140"/>
                  </a:lnTo>
                  <a:lnTo>
                    <a:pt x="52070" y="67008"/>
                  </a:lnTo>
                  <a:lnTo>
                    <a:pt x="44450" y="78732"/>
                  </a:lnTo>
                  <a:lnTo>
                    <a:pt x="39370" y="88582"/>
                  </a:lnTo>
                  <a:lnTo>
                    <a:pt x="39370" y="90106"/>
                  </a:lnTo>
                  <a:lnTo>
                    <a:pt x="38100" y="93154"/>
                  </a:lnTo>
                  <a:lnTo>
                    <a:pt x="38100" y="94678"/>
                  </a:lnTo>
                  <a:lnTo>
                    <a:pt x="36830" y="100774"/>
                  </a:lnTo>
                  <a:lnTo>
                    <a:pt x="36830" y="141799"/>
                  </a:lnTo>
                  <a:lnTo>
                    <a:pt x="29210" y="125253"/>
                  </a:lnTo>
                  <a:lnTo>
                    <a:pt x="12700" y="125253"/>
                  </a:lnTo>
                  <a:lnTo>
                    <a:pt x="6350" y="117633"/>
                  </a:lnTo>
                  <a:close/>
                </a:path>
                <a:path w="312420" h="311785">
                  <a:moveTo>
                    <a:pt x="16510" y="106870"/>
                  </a:moveTo>
                  <a:lnTo>
                    <a:pt x="16510" y="91630"/>
                  </a:lnTo>
                  <a:lnTo>
                    <a:pt x="24130" y="56056"/>
                  </a:lnTo>
                  <a:lnTo>
                    <a:pt x="44450" y="26919"/>
                  </a:lnTo>
                  <a:lnTo>
                    <a:pt x="74930" y="7231"/>
                  </a:lnTo>
                  <a:lnTo>
                    <a:pt x="110490" y="0"/>
                  </a:lnTo>
                  <a:lnTo>
                    <a:pt x="146050" y="7231"/>
                  </a:lnTo>
                  <a:lnTo>
                    <a:pt x="175260" y="26919"/>
                  </a:lnTo>
                  <a:lnTo>
                    <a:pt x="195580" y="56056"/>
                  </a:lnTo>
                  <a:lnTo>
                    <a:pt x="203200" y="91630"/>
                  </a:lnTo>
                  <a:lnTo>
                    <a:pt x="203200" y="106870"/>
                  </a:lnTo>
                  <a:lnTo>
                    <a:pt x="200660" y="103822"/>
                  </a:lnTo>
                  <a:lnTo>
                    <a:pt x="193040" y="103822"/>
                  </a:lnTo>
                  <a:lnTo>
                    <a:pt x="193040" y="91630"/>
                  </a:lnTo>
                  <a:lnTo>
                    <a:pt x="186690" y="59666"/>
                  </a:lnTo>
                  <a:lnTo>
                    <a:pt x="168910" y="34016"/>
                  </a:lnTo>
                  <a:lnTo>
                    <a:pt x="142240" y="16955"/>
                  </a:lnTo>
                  <a:lnTo>
                    <a:pt x="110490" y="10763"/>
                  </a:lnTo>
                  <a:lnTo>
                    <a:pt x="77470" y="16955"/>
                  </a:lnTo>
                  <a:lnTo>
                    <a:pt x="52070" y="34016"/>
                  </a:lnTo>
                  <a:lnTo>
                    <a:pt x="34290" y="59666"/>
                  </a:lnTo>
                  <a:lnTo>
                    <a:pt x="27940" y="91630"/>
                  </a:lnTo>
                  <a:lnTo>
                    <a:pt x="27940" y="103822"/>
                  </a:lnTo>
                  <a:lnTo>
                    <a:pt x="20320" y="103822"/>
                  </a:lnTo>
                  <a:lnTo>
                    <a:pt x="16510" y="106870"/>
                  </a:lnTo>
                  <a:close/>
                </a:path>
                <a:path w="312420" h="311785">
                  <a:moveTo>
                    <a:pt x="36830" y="141799"/>
                  </a:moveTo>
                  <a:lnTo>
                    <a:pt x="36830" y="106870"/>
                  </a:lnTo>
                  <a:lnTo>
                    <a:pt x="38100" y="113061"/>
                  </a:lnTo>
                  <a:lnTo>
                    <a:pt x="45720" y="136269"/>
                  </a:lnTo>
                  <a:lnTo>
                    <a:pt x="60960" y="154638"/>
                  </a:lnTo>
                  <a:lnTo>
                    <a:pt x="83820" y="166720"/>
                  </a:lnTo>
                  <a:lnTo>
                    <a:pt x="110490" y="171068"/>
                  </a:lnTo>
                  <a:lnTo>
                    <a:pt x="137160" y="166720"/>
                  </a:lnTo>
                  <a:lnTo>
                    <a:pt x="158750" y="154638"/>
                  </a:lnTo>
                  <a:lnTo>
                    <a:pt x="175260" y="136269"/>
                  </a:lnTo>
                  <a:lnTo>
                    <a:pt x="181610" y="113061"/>
                  </a:lnTo>
                  <a:lnTo>
                    <a:pt x="182880" y="106870"/>
                  </a:lnTo>
                  <a:lnTo>
                    <a:pt x="182880" y="141799"/>
                  </a:lnTo>
                  <a:lnTo>
                    <a:pt x="181610" y="144556"/>
                  </a:lnTo>
                  <a:lnTo>
                    <a:pt x="167640" y="160734"/>
                  </a:lnTo>
                  <a:lnTo>
                    <a:pt x="151130" y="172911"/>
                  </a:lnTo>
                  <a:lnTo>
                    <a:pt x="132080" y="180212"/>
                  </a:lnTo>
                  <a:lnTo>
                    <a:pt x="132080" y="214536"/>
                  </a:lnTo>
                  <a:lnTo>
                    <a:pt x="129540" y="218205"/>
                  </a:lnTo>
                  <a:lnTo>
                    <a:pt x="124460" y="225240"/>
                  </a:lnTo>
                  <a:lnTo>
                    <a:pt x="120650" y="229370"/>
                  </a:lnTo>
                  <a:lnTo>
                    <a:pt x="120650" y="181736"/>
                  </a:lnTo>
                  <a:lnTo>
                    <a:pt x="99060" y="181736"/>
                  </a:lnTo>
                  <a:lnTo>
                    <a:pt x="99060" y="227994"/>
                  </a:lnTo>
                  <a:lnTo>
                    <a:pt x="96520" y="225240"/>
                  </a:lnTo>
                  <a:lnTo>
                    <a:pt x="90170" y="218205"/>
                  </a:lnTo>
                  <a:lnTo>
                    <a:pt x="88900" y="215759"/>
                  </a:lnTo>
                  <a:lnTo>
                    <a:pt x="88900" y="180212"/>
                  </a:lnTo>
                  <a:lnTo>
                    <a:pt x="68580" y="172911"/>
                  </a:lnTo>
                  <a:lnTo>
                    <a:pt x="52070" y="160734"/>
                  </a:lnTo>
                  <a:lnTo>
                    <a:pt x="38100" y="144556"/>
                  </a:lnTo>
                  <a:lnTo>
                    <a:pt x="36830" y="141799"/>
                  </a:lnTo>
                  <a:close/>
                </a:path>
                <a:path w="312420" h="311785">
                  <a:moveTo>
                    <a:pt x="119380" y="311562"/>
                  </a:moveTo>
                  <a:lnTo>
                    <a:pt x="119380" y="287083"/>
                  </a:lnTo>
                  <a:lnTo>
                    <a:pt x="128270" y="281130"/>
                  </a:lnTo>
                  <a:lnTo>
                    <a:pt x="137160" y="277177"/>
                  </a:lnTo>
                  <a:lnTo>
                    <a:pt x="147320" y="275510"/>
                  </a:lnTo>
                  <a:lnTo>
                    <a:pt x="157480" y="276415"/>
                  </a:lnTo>
                  <a:lnTo>
                    <a:pt x="157480" y="287083"/>
                  </a:lnTo>
                  <a:lnTo>
                    <a:pt x="149860" y="285583"/>
                  </a:lnTo>
                  <a:lnTo>
                    <a:pt x="140970" y="286511"/>
                  </a:lnTo>
                  <a:lnTo>
                    <a:pt x="130810" y="291155"/>
                  </a:lnTo>
                  <a:lnTo>
                    <a:pt x="120650" y="300799"/>
                  </a:lnTo>
                  <a:lnTo>
                    <a:pt x="120650" y="311562"/>
                  </a:lnTo>
                  <a:lnTo>
                    <a:pt x="119380" y="311562"/>
                  </a:lnTo>
                  <a:close/>
                </a:path>
                <a:path w="312420" h="311785">
                  <a:moveTo>
                    <a:pt x="120650" y="311562"/>
                  </a:moveTo>
                  <a:lnTo>
                    <a:pt x="120650" y="300799"/>
                  </a:lnTo>
                  <a:lnTo>
                    <a:pt x="157480" y="300799"/>
                  </a:lnTo>
                  <a:lnTo>
                    <a:pt x="157480" y="311562"/>
                  </a:lnTo>
                  <a:lnTo>
                    <a:pt x="120650" y="311562"/>
                  </a:lnTo>
                  <a:close/>
                </a:path>
                <a:path w="312420" h="311785">
                  <a:moveTo>
                    <a:pt x="118110" y="244969"/>
                  </a:moveTo>
                  <a:lnTo>
                    <a:pt x="118110" y="232124"/>
                  </a:lnTo>
                  <a:lnTo>
                    <a:pt x="127000" y="238220"/>
                  </a:lnTo>
                  <a:lnTo>
                    <a:pt x="132080" y="242792"/>
                  </a:lnTo>
                  <a:lnTo>
                    <a:pt x="138430" y="234718"/>
                  </a:lnTo>
                  <a:lnTo>
                    <a:pt x="144780" y="225063"/>
                  </a:lnTo>
                  <a:lnTo>
                    <a:pt x="149860" y="215105"/>
                  </a:lnTo>
                  <a:lnTo>
                    <a:pt x="154940" y="206120"/>
                  </a:lnTo>
                  <a:lnTo>
                    <a:pt x="154940" y="228480"/>
                  </a:lnTo>
                  <a:lnTo>
                    <a:pt x="152400" y="232457"/>
                  </a:lnTo>
                  <a:lnTo>
                    <a:pt x="147320" y="240125"/>
                  </a:lnTo>
                  <a:lnTo>
                    <a:pt x="140970" y="247221"/>
                  </a:lnTo>
                  <a:lnTo>
                    <a:pt x="134620" y="253460"/>
                  </a:lnTo>
                  <a:lnTo>
                    <a:pt x="129540" y="261540"/>
                  </a:lnTo>
                  <a:lnTo>
                    <a:pt x="125730" y="269736"/>
                  </a:lnTo>
                  <a:lnTo>
                    <a:pt x="124460" y="272557"/>
                  </a:lnTo>
                  <a:lnTo>
                    <a:pt x="124460" y="250412"/>
                  </a:lnTo>
                  <a:lnTo>
                    <a:pt x="119380" y="245840"/>
                  </a:lnTo>
                  <a:lnTo>
                    <a:pt x="118110" y="244969"/>
                  </a:lnTo>
                  <a:close/>
                </a:path>
                <a:path w="312420" h="311785">
                  <a:moveTo>
                    <a:pt x="96520" y="275378"/>
                  </a:moveTo>
                  <a:lnTo>
                    <a:pt x="96520" y="250412"/>
                  </a:lnTo>
                  <a:lnTo>
                    <a:pt x="107950" y="274508"/>
                  </a:lnTo>
                  <a:lnTo>
                    <a:pt x="110490" y="282511"/>
                  </a:lnTo>
                  <a:lnTo>
                    <a:pt x="115570" y="266497"/>
                  </a:lnTo>
                  <a:lnTo>
                    <a:pt x="119380" y="258468"/>
                  </a:lnTo>
                  <a:lnTo>
                    <a:pt x="124460" y="250412"/>
                  </a:lnTo>
                  <a:lnTo>
                    <a:pt x="124460" y="272557"/>
                  </a:lnTo>
                  <a:lnTo>
                    <a:pt x="121920" y="278199"/>
                  </a:lnTo>
                  <a:lnTo>
                    <a:pt x="119380" y="287083"/>
                  </a:lnTo>
                  <a:lnTo>
                    <a:pt x="119380" y="311562"/>
                  </a:lnTo>
                  <a:lnTo>
                    <a:pt x="101600" y="311562"/>
                  </a:lnTo>
                  <a:lnTo>
                    <a:pt x="101600" y="287083"/>
                  </a:lnTo>
                  <a:lnTo>
                    <a:pt x="97790" y="278199"/>
                  </a:lnTo>
                  <a:lnTo>
                    <a:pt x="96520" y="275378"/>
                  </a:lnTo>
                  <a:close/>
                </a:path>
                <a:path w="312420" h="311785">
                  <a:moveTo>
                    <a:pt x="99060" y="227994"/>
                  </a:moveTo>
                  <a:lnTo>
                    <a:pt x="99060" y="213836"/>
                  </a:lnTo>
                  <a:lnTo>
                    <a:pt x="102870" y="218408"/>
                  </a:lnTo>
                  <a:lnTo>
                    <a:pt x="106680" y="221456"/>
                  </a:lnTo>
                  <a:lnTo>
                    <a:pt x="110490" y="226028"/>
                  </a:lnTo>
                  <a:lnTo>
                    <a:pt x="113030" y="221456"/>
                  </a:lnTo>
                  <a:lnTo>
                    <a:pt x="118110" y="218408"/>
                  </a:lnTo>
                  <a:lnTo>
                    <a:pt x="120650" y="213836"/>
                  </a:lnTo>
                  <a:lnTo>
                    <a:pt x="120650" y="229370"/>
                  </a:lnTo>
                  <a:lnTo>
                    <a:pt x="118110" y="232124"/>
                  </a:lnTo>
                  <a:lnTo>
                    <a:pt x="118110" y="244969"/>
                  </a:lnTo>
                  <a:lnTo>
                    <a:pt x="110490" y="239744"/>
                  </a:lnTo>
                  <a:lnTo>
                    <a:pt x="102870" y="244969"/>
                  </a:lnTo>
                  <a:lnTo>
                    <a:pt x="102870" y="232124"/>
                  </a:lnTo>
                  <a:lnTo>
                    <a:pt x="99060" y="227994"/>
                  </a:lnTo>
                  <a:close/>
                </a:path>
                <a:path w="312420" h="311785">
                  <a:moveTo>
                    <a:pt x="66040" y="229282"/>
                  </a:moveTo>
                  <a:lnTo>
                    <a:pt x="66040" y="206120"/>
                  </a:lnTo>
                  <a:lnTo>
                    <a:pt x="69850" y="215105"/>
                  </a:lnTo>
                  <a:lnTo>
                    <a:pt x="76200" y="225063"/>
                  </a:lnTo>
                  <a:lnTo>
                    <a:pt x="82550" y="234718"/>
                  </a:lnTo>
                  <a:lnTo>
                    <a:pt x="88900" y="242792"/>
                  </a:lnTo>
                  <a:lnTo>
                    <a:pt x="93980" y="238220"/>
                  </a:lnTo>
                  <a:lnTo>
                    <a:pt x="102870" y="232124"/>
                  </a:lnTo>
                  <a:lnTo>
                    <a:pt x="102870" y="244969"/>
                  </a:lnTo>
                  <a:lnTo>
                    <a:pt x="101600" y="245840"/>
                  </a:lnTo>
                  <a:lnTo>
                    <a:pt x="96520" y="250412"/>
                  </a:lnTo>
                  <a:lnTo>
                    <a:pt x="96520" y="275378"/>
                  </a:lnTo>
                  <a:lnTo>
                    <a:pt x="93980" y="269736"/>
                  </a:lnTo>
                  <a:lnTo>
                    <a:pt x="86360" y="253460"/>
                  </a:lnTo>
                  <a:lnTo>
                    <a:pt x="76200" y="244649"/>
                  </a:lnTo>
                  <a:lnTo>
                    <a:pt x="68580" y="233267"/>
                  </a:lnTo>
                  <a:lnTo>
                    <a:pt x="66040" y="229282"/>
                  </a:lnTo>
                  <a:close/>
                </a:path>
                <a:path w="312420" h="311785">
                  <a:moveTo>
                    <a:pt x="58420" y="287845"/>
                  </a:moveTo>
                  <a:lnTo>
                    <a:pt x="58420" y="277939"/>
                  </a:lnTo>
                  <a:lnTo>
                    <a:pt x="66040" y="274891"/>
                  </a:lnTo>
                  <a:lnTo>
                    <a:pt x="73660" y="274891"/>
                  </a:lnTo>
                  <a:lnTo>
                    <a:pt x="80010" y="276415"/>
                  </a:lnTo>
                  <a:lnTo>
                    <a:pt x="87630" y="277939"/>
                  </a:lnTo>
                  <a:lnTo>
                    <a:pt x="95250" y="280987"/>
                  </a:lnTo>
                  <a:lnTo>
                    <a:pt x="101600" y="287083"/>
                  </a:lnTo>
                  <a:lnTo>
                    <a:pt x="101600" y="311562"/>
                  </a:lnTo>
                  <a:lnTo>
                    <a:pt x="99060" y="311562"/>
                  </a:lnTo>
                  <a:lnTo>
                    <a:pt x="99060" y="300799"/>
                  </a:lnTo>
                  <a:lnTo>
                    <a:pt x="95250" y="294703"/>
                  </a:lnTo>
                  <a:lnTo>
                    <a:pt x="87630" y="288607"/>
                  </a:lnTo>
                  <a:lnTo>
                    <a:pt x="69850" y="285559"/>
                  </a:lnTo>
                  <a:lnTo>
                    <a:pt x="62230" y="285559"/>
                  </a:lnTo>
                  <a:lnTo>
                    <a:pt x="58420" y="287845"/>
                  </a:lnTo>
                  <a:close/>
                </a:path>
                <a:path w="312420" h="311785">
                  <a:moveTo>
                    <a:pt x="11430" y="311562"/>
                  </a:moveTo>
                  <a:lnTo>
                    <a:pt x="11430" y="299275"/>
                  </a:lnTo>
                  <a:lnTo>
                    <a:pt x="13970" y="300799"/>
                  </a:lnTo>
                  <a:lnTo>
                    <a:pt x="99060" y="300799"/>
                  </a:lnTo>
                  <a:lnTo>
                    <a:pt x="99060" y="311562"/>
                  </a:lnTo>
                  <a:lnTo>
                    <a:pt x="11430" y="311562"/>
                  </a:lnTo>
                  <a:close/>
                </a:path>
                <a:path w="312420" h="311785">
                  <a:moveTo>
                    <a:pt x="0" y="305371"/>
                  </a:moveTo>
                  <a:lnTo>
                    <a:pt x="0" y="265747"/>
                  </a:lnTo>
                  <a:lnTo>
                    <a:pt x="3810" y="242769"/>
                  </a:lnTo>
                  <a:lnTo>
                    <a:pt x="15240" y="222944"/>
                  </a:lnTo>
                  <a:lnTo>
                    <a:pt x="33020" y="207708"/>
                  </a:lnTo>
                  <a:lnTo>
                    <a:pt x="53340" y="198500"/>
                  </a:lnTo>
                  <a:lnTo>
                    <a:pt x="57150" y="198500"/>
                  </a:lnTo>
                  <a:lnTo>
                    <a:pt x="63500" y="196262"/>
                  </a:lnTo>
                  <a:lnTo>
                    <a:pt x="71120" y="194309"/>
                  </a:lnTo>
                  <a:lnTo>
                    <a:pt x="77470" y="192928"/>
                  </a:lnTo>
                  <a:lnTo>
                    <a:pt x="80010" y="192719"/>
                  </a:lnTo>
                  <a:lnTo>
                    <a:pt x="81280" y="192614"/>
                  </a:lnTo>
                  <a:lnTo>
                    <a:pt x="82550" y="192509"/>
                  </a:lnTo>
                  <a:lnTo>
                    <a:pt x="86360" y="192404"/>
                  </a:lnTo>
                  <a:lnTo>
                    <a:pt x="88900" y="195452"/>
                  </a:lnTo>
                  <a:lnTo>
                    <a:pt x="88900" y="215759"/>
                  </a:lnTo>
                  <a:lnTo>
                    <a:pt x="86360" y="210867"/>
                  </a:lnTo>
                  <a:lnTo>
                    <a:pt x="81280" y="203072"/>
                  </a:lnTo>
                  <a:lnTo>
                    <a:pt x="74930" y="203072"/>
                  </a:lnTo>
                  <a:lnTo>
                    <a:pt x="69850" y="204596"/>
                  </a:lnTo>
                  <a:lnTo>
                    <a:pt x="66040" y="206120"/>
                  </a:lnTo>
                  <a:lnTo>
                    <a:pt x="66040" y="229282"/>
                  </a:lnTo>
                  <a:lnTo>
                    <a:pt x="60960" y="221313"/>
                  </a:lnTo>
                  <a:lnTo>
                    <a:pt x="57150" y="210788"/>
                  </a:lnTo>
                  <a:lnTo>
                    <a:pt x="52070" y="216765"/>
                  </a:lnTo>
                  <a:lnTo>
                    <a:pt x="48260" y="223170"/>
                  </a:lnTo>
                  <a:lnTo>
                    <a:pt x="43180" y="236696"/>
                  </a:lnTo>
                  <a:lnTo>
                    <a:pt x="43180" y="245840"/>
                  </a:lnTo>
                  <a:lnTo>
                    <a:pt x="39370" y="249269"/>
                  </a:lnTo>
                  <a:lnTo>
                    <a:pt x="39370" y="215360"/>
                  </a:lnTo>
                  <a:lnTo>
                    <a:pt x="27940" y="224720"/>
                  </a:lnTo>
                  <a:lnTo>
                    <a:pt x="19050" y="236517"/>
                  </a:lnTo>
                  <a:lnTo>
                    <a:pt x="12700" y="250333"/>
                  </a:lnTo>
                  <a:lnTo>
                    <a:pt x="11430" y="265747"/>
                  </a:lnTo>
                  <a:lnTo>
                    <a:pt x="11430" y="311562"/>
                  </a:lnTo>
                  <a:lnTo>
                    <a:pt x="7620" y="311562"/>
                  </a:lnTo>
                  <a:lnTo>
                    <a:pt x="0" y="305371"/>
                  </a:lnTo>
                  <a:close/>
                </a:path>
                <a:path w="312420" h="311785">
                  <a:moveTo>
                    <a:pt x="43180" y="245840"/>
                  </a:moveTo>
                  <a:lnTo>
                    <a:pt x="43180" y="236696"/>
                  </a:lnTo>
                  <a:lnTo>
                    <a:pt x="46990" y="235172"/>
                  </a:lnTo>
                  <a:lnTo>
                    <a:pt x="53340" y="235172"/>
                  </a:lnTo>
                  <a:lnTo>
                    <a:pt x="57150" y="236696"/>
                  </a:lnTo>
                  <a:lnTo>
                    <a:pt x="60960" y="239744"/>
                  </a:lnTo>
                  <a:lnTo>
                    <a:pt x="64770" y="244316"/>
                  </a:lnTo>
                  <a:lnTo>
                    <a:pt x="62230" y="248888"/>
                  </a:lnTo>
                  <a:lnTo>
                    <a:pt x="62230" y="253460"/>
                  </a:lnTo>
                  <a:lnTo>
                    <a:pt x="60960" y="254984"/>
                  </a:lnTo>
                  <a:lnTo>
                    <a:pt x="58420" y="270319"/>
                  </a:lnTo>
                  <a:lnTo>
                    <a:pt x="58420" y="287845"/>
                  </a:lnTo>
                  <a:lnTo>
                    <a:pt x="54610" y="290131"/>
                  </a:lnTo>
                  <a:lnTo>
                    <a:pt x="53340" y="291655"/>
                  </a:lnTo>
                  <a:lnTo>
                    <a:pt x="53340" y="247364"/>
                  </a:lnTo>
                  <a:lnTo>
                    <a:pt x="52070" y="245840"/>
                  </a:lnTo>
                  <a:lnTo>
                    <a:pt x="43180" y="245840"/>
                  </a:lnTo>
                  <a:close/>
                </a:path>
                <a:path w="312420" h="311785">
                  <a:moveTo>
                    <a:pt x="46990" y="287083"/>
                  </a:moveTo>
                  <a:lnTo>
                    <a:pt x="46990" y="285559"/>
                  </a:lnTo>
                  <a:lnTo>
                    <a:pt x="48260" y="271304"/>
                  </a:lnTo>
                  <a:lnTo>
                    <a:pt x="49530" y="261889"/>
                  </a:lnTo>
                  <a:lnTo>
                    <a:pt x="50800" y="255903"/>
                  </a:lnTo>
                  <a:lnTo>
                    <a:pt x="52070" y="251936"/>
                  </a:lnTo>
                  <a:lnTo>
                    <a:pt x="52070" y="250412"/>
                  </a:lnTo>
                  <a:lnTo>
                    <a:pt x="53340" y="250412"/>
                  </a:lnTo>
                  <a:lnTo>
                    <a:pt x="53340" y="291655"/>
                  </a:lnTo>
                  <a:lnTo>
                    <a:pt x="52070" y="291655"/>
                  </a:lnTo>
                  <a:lnTo>
                    <a:pt x="50800" y="290131"/>
                  </a:lnTo>
                  <a:lnTo>
                    <a:pt x="49530" y="290131"/>
                  </a:lnTo>
                  <a:lnTo>
                    <a:pt x="46990" y="287083"/>
                  </a:lnTo>
                  <a:close/>
                </a:path>
                <a:path w="312420" h="311785">
                  <a:moveTo>
                    <a:pt x="31750" y="245840"/>
                  </a:moveTo>
                  <a:lnTo>
                    <a:pt x="31750" y="244316"/>
                  </a:lnTo>
                  <a:lnTo>
                    <a:pt x="34290" y="229266"/>
                  </a:lnTo>
                  <a:lnTo>
                    <a:pt x="39370" y="215360"/>
                  </a:lnTo>
                  <a:lnTo>
                    <a:pt x="39370" y="249269"/>
                  </a:lnTo>
                  <a:lnTo>
                    <a:pt x="38100" y="250412"/>
                  </a:lnTo>
                  <a:lnTo>
                    <a:pt x="36830" y="250412"/>
                  </a:lnTo>
                  <a:lnTo>
                    <a:pt x="31750" y="245840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3" name="object 23"/>
          <p:cNvGrpSpPr/>
          <p:nvPr/>
        </p:nvGrpSpPr>
        <p:grpSpPr>
          <a:xfrm>
            <a:off x="1979736" y="3363516"/>
            <a:ext cx="742315" cy="721360"/>
            <a:chOff x="1979736" y="3363516"/>
            <a:chExt cx="742315" cy="721360"/>
          </a:xfrm>
        </p:grpSpPr>
        <p:pic>
          <p:nvPicPr>
            <p:cNvPr id="24" name="object 2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79736" y="3363516"/>
              <a:ext cx="742074" cy="720755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1988915" y="3372993"/>
              <a:ext cx="706755" cy="688975"/>
            </a:xfrm>
            <a:custGeom>
              <a:avLst/>
              <a:gdLst/>
              <a:ahLst/>
              <a:cxnLst/>
              <a:rect l="l" t="t" r="r" b="b"/>
              <a:pathLst>
                <a:path w="706755" h="688975">
                  <a:moveTo>
                    <a:pt x="0" y="343566"/>
                  </a:moveTo>
                  <a:lnTo>
                    <a:pt x="3235" y="297028"/>
                  </a:lnTo>
                  <a:lnTo>
                    <a:pt x="12658" y="252368"/>
                  </a:lnTo>
                  <a:lnTo>
                    <a:pt x="27847" y="209999"/>
                  </a:lnTo>
                  <a:lnTo>
                    <a:pt x="48376" y="170335"/>
                  </a:lnTo>
                  <a:lnTo>
                    <a:pt x="73822" y="133789"/>
                  </a:lnTo>
                  <a:lnTo>
                    <a:pt x="103762" y="100774"/>
                  </a:lnTo>
                  <a:lnTo>
                    <a:pt x="137773" y="71704"/>
                  </a:lnTo>
                  <a:lnTo>
                    <a:pt x="175429" y="46993"/>
                  </a:lnTo>
                  <a:lnTo>
                    <a:pt x="216308" y="27053"/>
                  </a:lnTo>
                  <a:lnTo>
                    <a:pt x="259986" y="12299"/>
                  </a:lnTo>
                  <a:lnTo>
                    <a:pt x="306039" y="3143"/>
                  </a:lnTo>
                  <a:lnTo>
                    <a:pt x="354044" y="0"/>
                  </a:lnTo>
                  <a:lnTo>
                    <a:pt x="401677" y="3143"/>
                  </a:lnTo>
                  <a:lnTo>
                    <a:pt x="447420" y="12299"/>
                  </a:lnTo>
                  <a:lnTo>
                    <a:pt x="490844" y="27053"/>
                  </a:lnTo>
                  <a:lnTo>
                    <a:pt x="531519" y="46993"/>
                  </a:lnTo>
                  <a:lnTo>
                    <a:pt x="569017" y="71704"/>
                  </a:lnTo>
                  <a:lnTo>
                    <a:pt x="602908" y="100774"/>
                  </a:lnTo>
                  <a:lnTo>
                    <a:pt x="632763" y="133789"/>
                  </a:lnTo>
                  <a:lnTo>
                    <a:pt x="658152" y="170335"/>
                  </a:lnTo>
                  <a:lnTo>
                    <a:pt x="678647" y="209999"/>
                  </a:lnTo>
                  <a:lnTo>
                    <a:pt x="693817" y="252368"/>
                  </a:lnTo>
                  <a:lnTo>
                    <a:pt x="703234" y="297028"/>
                  </a:lnTo>
                  <a:lnTo>
                    <a:pt x="706469" y="343566"/>
                  </a:lnTo>
                  <a:lnTo>
                    <a:pt x="703234" y="390454"/>
                  </a:lnTo>
                  <a:lnTo>
                    <a:pt x="693817" y="435407"/>
                  </a:lnTo>
                  <a:lnTo>
                    <a:pt x="678647" y="478015"/>
                  </a:lnTo>
                  <a:lnTo>
                    <a:pt x="658152" y="517870"/>
                  </a:lnTo>
                  <a:lnTo>
                    <a:pt x="632763" y="554565"/>
                  </a:lnTo>
                  <a:lnTo>
                    <a:pt x="602908" y="587692"/>
                  </a:lnTo>
                  <a:lnTo>
                    <a:pt x="569017" y="616842"/>
                  </a:lnTo>
                  <a:lnTo>
                    <a:pt x="531519" y="641607"/>
                  </a:lnTo>
                  <a:lnTo>
                    <a:pt x="490844" y="661579"/>
                  </a:lnTo>
                  <a:lnTo>
                    <a:pt x="447420" y="676350"/>
                  </a:lnTo>
                  <a:lnTo>
                    <a:pt x="401677" y="685512"/>
                  </a:lnTo>
                  <a:lnTo>
                    <a:pt x="354044" y="688657"/>
                  </a:lnTo>
                  <a:lnTo>
                    <a:pt x="306039" y="685512"/>
                  </a:lnTo>
                  <a:lnTo>
                    <a:pt x="259986" y="676350"/>
                  </a:lnTo>
                  <a:lnTo>
                    <a:pt x="216308" y="661579"/>
                  </a:lnTo>
                  <a:lnTo>
                    <a:pt x="175429" y="641607"/>
                  </a:lnTo>
                  <a:lnTo>
                    <a:pt x="137773" y="616842"/>
                  </a:lnTo>
                  <a:lnTo>
                    <a:pt x="103762" y="587692"/>
                  </a:lnTo>
                  <a:lnTo>
                    <a:pt x="73822" y="554565"/>
                  </a:lnTo>
                  <a:lnTo>
                    <a:pt x="48376" y="517870"/>
                  </a:lnTo>
                  <a:lnTo>
                    <a:pt x="27847" y="478015"/>
                  </a:lnTo>
                  <a:lnTo>
                    <a:pt x="12658" y="435407"/>
                  </a:lnTo>
                  <a:lnTo>
                    <a:pt x="3235" y="390454"/>
                  </a:lnTo>
                  <a:lnTo>
                    <a:pt x="0" y="34356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60472" y="3643217"/>
              <a:ext cx="114395" cy="114585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2202465" y="3560826"/>
              <a:ext cx="287020" cy="320675"/>
            </a:xfrm>
            <a:custGeom>
              <a:avLst/>
              <a:gdLst/>
              <a:ahLst/>
              <a:cxnLst/>
              <a:rect l="l" t="t" r="r" b="b"/>
              <a:pathLst>
                <a:path w="287019" h="320675">
                  <a:moveTo>
                    <a:pt x="0" y="286988"/>
                  </a:moveTo>
                  <a:lnTo>
                    <a:pt x="0" y="28956"/>
                  </a:lnTo>
                  <a:lnTo>
                    <a:pt x="7620" y="21336"/>
                  </a:lnTo>
                  <a:lnTo>
                    <a:pt x="83915" y="21336"/>
                  </a:lnTo>
                  <a:lnTo>
                    <a:pt x="87536" y="12858"/>
                  </a:lnTo>
                  <a:lnTo>
                    <a:pt x="93452" y="6096"/>
                  </a:lnTo>
                  <a:lnTo>
                    <a:pt x="101100" y="1619"/>
                  </a:lnTo>
                  <a:lnTo>
                    <a:pt x="109918" y="0"/>
                  </a:lnTo>
                  <a:lnTo>
                    <a:pt x="118681" y="1619"/>
                  </a:lnTo>
                  <a:lnTo>
                    <a:pt x="126301" y="6096"/>
                  </a:lnTo>
                  <a:lnTo>
                    <a:pt x="132207" y="12858"/>
                  </a:lnTo>
                  <a:lnTo>
                    <a:pt x="135826" y="21336"/>
                  </a:lnTo>
                  <a:lnTo>
                    <a:pt x="212121" y="21336"/>
                  </a:lnTo>
                  <a:lnTo>
                    <a:pt x="219741" y="28956"/>
                  </a:lnTo>
                  <a:lnTo>
                    <a:pt x="219741" y="192309"/>
                  </a:lnTo>
                  <a:lnTo>
                    <a:pt x="280797" y="192309"/>
                  </a:lnTo>
                  <a:lnTo>
                    <a:pt x="286893" y="200025"/>
                  </a:lnTo>
                  <a:lnTo>
                    <a:pt x="286893" y="312991"/>
                  </a:lnTo>
                  <a:lnTo>
                    <a:pt x="280797" y="320611"/>
                  </a:lnTo>
                  <a:lnTo>
                    <a:pt x="277749" y="320611"/>
                  </a:lnTo>
                  <a:lnTo>
                    <a:pt x="277749" y="204597"/>
                  </a:lnTo>
                  <a:lnTo>
                    <a:pt x="274605" y="203073"/>
                  </a:lnTo>
                  <a:lnTo>
                    <a:pt x="209073" y="203073"/>
                  </a:lnTo>
                  <a:lnTo>
                    <a:pt x="209073" y="35052"/>
                  </a:lnTo>
                  <a:lnTo>
                    <a:pt x="207549" y="32004"/>
                  </a:lnTo>
                  <a:lnTo>
                    <a:pt x="161734" y="32004"/>
                  </a:lnTo>
                  <a:lnTo>
                    <a:pt x="161734" y="53435"/>
                  </a:lnTo>
                  <a:lnTo>
                    <a:pt x="158686" y="59531"/>
                  </a:lnTo>
                  <a:lnTo>
                    <a:pt x="152590" y="64103"/>
                  </a:lnTo>
                  <a:lnTo>
                    <a:pt x="152590" y="32004"/>
                  </a:lnTo>
                  <a:lnTo>
                    <a:pt x="125158" y="32004"/>
                  </a:lnTo>
                  <a:lnTo>
                    <a:pt x="125158" y="21336"/>
                  </a:lnTo>
                  <a:lnTo>
                    <a:pt x="122110" y="15240"/>
                  </a:lnTo>
                  <a:lnTo>
                    <a:pt x="116014" y="10668"/>
                  </a:lnTo>
                  <a:lnTo>
                    <a:pt x="103727" y="10668"/>
                  </a:lnTo>
                  <a:lnTo>
                    <a:pt x="97631" y="15240"/>
                  </a:lnTo>
                  <a:lnTo>
                    <a:pt x="94583" y="21336"/>
                  </a:lnTo>
                  <a:lnTo>
                    <a:pt x="94583" y="32004"/>
                  </a:lnTo>
                  <a:lnTo>
                    <a:pt x="68675" y="32004"/>
                  </a:lnTo>
                  <a:lnTo>
                    <a:pt x="68675" y="64103"/>
                  </a:lnTo>
                  <a:lnTo>
                    <a:pt x="67151" y="64103"/>
                  </a:lnTo>
                  <a:lnTo>
                    <a:pt x="61055" y="59531"/>
                  </a:lnTo>
                  <a:lnTo>
                    <a:pt x="59531" y="53435"/>
                  </a:lnTo>
                  <a:lnTo>
                    <a:pt x="58007" y="53435"/>
                  </a:lnTo>
                  <a:lnTo>
                    <a:pt x="58007" y="32004"/>
                  </a:lnTo>
                  <a:lnTo>
                    <a:pt x="13716" y="32004"/>
                  </a:lnTo>
                  <a:lnTo>
                    <a:pt x="10668" y="35052"/>
                  </a:lnTo>
                  <a:lnTo>
                    <a:pt x="10668" y="293179"/>
                  </a:lnTo>
                  <a:lnTo>
                    <a:pt x="7620" y="293179"/>
                  </a:lnTo>
                  <a:lnTo>
                    <a:pt x="0" y="286988"/>
                  </a:lnTo>
                  <a:close/>
                </a:path>
                <a:path w="287019" h="320675">
                  <a:moveTo>
                    <a:pt x="135826" y="320611"/>
                  </a:moveTo>
                  <a:lnTo>
                    <a:pt x="135826" y="306895"/>
                  </a:lnTo>
                  <a:lnTo>
                    <a:pt x="138874" y="309943"/>
                  </a:lnTo>
                  <a:lnTo>
                    <a:pt x="274605" y="309943"/>
                  </a:lnTo>
                  <a:lnTo>
                    <a:pt x="277749" y="306895"/>
                  </a:lnTo>
                  <a:lnTo>
                    <a:pt x="277749" y="320611"/>
                  </a:lnTo>
                  <a:lnTo>
                    <a:pt x="135826" y="320611"/>
                  </a:lnTo>
                  <a:close/>
                </a:path>
                <a:path w="287019" h="320675">
                  <a:moveTo>
                    <a:pt x="161734" y="53435"/>
                  </a:moveTo>
                  <a:lnTo>
                    <a:pt x="161734" y="42672"/>
                  </a:lnTo>
                  <a:lnTo>
                    <a:pt x="196881" y="42672"/>
                  </a:lnTo>
                  <a:lnTo>
                    <a:pt x="198405" y="45815"/>
                  </a:lnTo>
                  <a:lnTo>
                    <a:pt x="198405" y="192309"/>
                  </a:lnTo>
                  <a:lnTo>
                    <a:pt x="209073" y="192309"/>
                  </a:lnTo>
                  <a:lnTo>
                    <a:pt x="209073" y="203073"/>
                  </a:lnTo>
                  <a:lnTo>
                    <a:pt x="187642" y="203073"/>
                  </a:lnTo>
                  <a:lnTo>
                    <a:pt x="187642" y="53435"/>
                  </a:lnTo>
                  <a:lnTo>
                    <a:pt x="161734" y="53435"/>
                  </a:lnTo>
                  <a:close/>
                </a:path>
                <a:path w="287019" h="320675">
                  <a:moveTo>
                    <a:pt x="125158" y="312991"/>
                  </a:moveTo>
                  <a:lnTo>
                    <a:pt x="125158" y="200025"/>
                  </a:lnTo>
                  <a:lnTo>
                    <a:pt x="132778" y="192309"/>
                  </a:lnTo>
                  <a:lnTo>
                    <a:pt x="187642" y="192309"/>
                  </a:lnTo>
                  <a:lnTo>
                    <a:pt x="187642" y="203073"/>
                  </a:lnTo>
                  <a:lnTo>
                    <a:pt x="138874" y="203073"/>
                  </a:lnTo>
                  <a:lnTo>
                    <a:pt x="135826" y="204597"/>
                  </a:lnTo>
                  <a:lnTo>
                    <a:pt x="135826" y="320611"/>
                  </a:lnTo>
                  <a:lnTo>
                    <a:pt x="132778" y="320611"/>
                  </a:lnTo>
                  <a:lnTo>
                    <a:pt x="125158" y="312991"/>
                  </a:lnTo>
                  <a:close/>
                </a:path>
                <a:path w="287019" h="320675">
                  <a:moveTo>
                    <a:pt x="68675" y="64103"/>
                  </a:moveTo>
                  <a:lnTo>
                    <a:pt x="68675" y="51911"/>
                  </a:lnTo>
                  <a:lnTo>
                    <a:pt x="70199" y="53435"/>
                  </a:lnTo>
                  <a:lnTo>
                    <a:pt x="149542" y="53435"/>
                  </a:lnTo>
                  <a:lnTo>
                    <a:pt x="152590" y="51911"/>
                  </a:lnTo>
                  <a:lnTo>
                    <a:pt x="152590" y="64103"/>
                  </a:lnTo>
                  <a:lnTo>
                    <a:pt x="68675" y="64103"/>
                  </a:lnTo>
                  <a:close/>
                </a:path>
                <a:path w="287019" h="320675">
                  <a:moveTo>
                    <a:pt x="94583" y="32004"/>
                  </a:moveTo>
                  <a:lnTo>
                    <a:pt x="94583" y="21336"/>
                  </a:lnTo>
                  <a:lnTo>
                    <a:pt x="125158" y="21336"/>
                  </a:lnTo>
                  <a:lnTo>
                    <a:pt x="125158" y="32004"/>
                  </a:lnTo>
                  <a:lnTo>
                    <a:pt x="94583" y="32004"/>
                  </a:lnTo>
                  <a:close/>
                </a:path>
                <a:path w="287019" h="320675">
                  <a:moveTo>
                    <a:pt x="32099" y="271748"/>
                  </a:moveTo>
                  <a:lnTo>
                    <a:pt x="32099" y="261080"/>
                  </a:lnTo>
                  <a:lnTo>
                    <a:pt x="125158" y="261080"/>
                  </a:lnTo>
                  <a:lnTo>
                    <a:pt x="125158" y="271748"/>
                  </a:lnTo>
                  <a:lnTo>
                    <a:pt x="32099" y="271748"/>
                  </a:lnTo>
                  <a:close/>
                </a:path>
                <a:path w="287019" h="320675">
                  <a:moveTo>
                    <a:pt x="10668" y="293179"/>
                  </a:moveTo>
                  <a:lnTo>
                    <a:pt x="10668" y="280892"/>
                  </a:lnTo>
                  <a:lnTo>
                    <a:pt x="13716" y="282416"/>
                  </a:lnTo>
                  <a:lnTo>
                    <a:pt x="125158" y="282416"/>
                  </a:lnTo>
                  <a:lnTo>
                    <a:pt x="125158" y="293179"/>
                  </a:lnTo>
                  <a:lnTo>
                    <a:pt x="10668" y="293179"/>
                  </a:lnTo>
                  <a:close/>
                </a:path>
                <a:path w="287019" h="320675">
                  <a:moveTo>
                    <a:pt x="21431" y="270224"/>
                  </a:moveTo>
                  <a:lnTo>
                    <a:pt x="21431" y="45815"/>
                  </a:lnTo>
                  <a:lnTo>
                    <a:pt x="24479" y="42672"/>
                  </a:lnTo>
                  <a:lnTo>
                    <a:pt x="58007" y="42672"/>
                  </a:lnTo>
                  <a:lnTo>
                    <a:pt x="58007" y="53435"/>
                  </a:lnTo>
                  <a:lnTo>
                    <a:pt x="32099" y="53435"/>
                  </a:lnTo>
                  <a:lnTo>
                    <a:pt x="32099" y="271748"/>
                  </a:lnTo>
                  <a:lnTo>
                    <a:pt x="24479" y="271748"/>
                  </a:lnTo>
                  <a:lnTo>
                    <a:pt x="21431" y="270224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" name="object 2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350483" y="3774567"/>
              <a:ext cx="114395" cy="73247"/>
            </a:xfrm>
            <a:prstGeom prst="rect">
              <a:avLst/>
            </a:prstGeom>
          </p:spPr>
        </p:pic>
      </p:grpSp>
      <p:grpSp>
        <p:nvGrpSpPr>
          <p:cNvPr id="29" name="object 29"/>
          <p:cNvGrpSpPr/>
          <p:nvPr/>
        </p:nvGrpSpPr>
        <p:grpSpPr>
          <a:xfrm>
            <a:off x="1979736" y="2452164"/>
            <a:ext cx="742315" cy="721360"/>
            <a:chOff x="1979736" y="2452164"/>
            <a:chExt cx="742315" cy="721360"/>
          </a:xfrm>
        </p:grpSpPr>
        <p:pic>
          <p:nvPicPr>
            <p:cNvPr id="30" name="object 3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979736" y="2452164"/>
              <a:ext cx="742074" cy="720755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1988915" y="2461355"/>
              <a:ext cx="706755" cy="688975"/>
            </a:xfrm>
            <a:custGeom>
              <a:avLst/>
              <a:gdLst/>
              <a:ahLst/>
              <a:cxnLst/>
              <a:rect l="l" t="t" r="r" b="b"/>
              <a:pathLst>
                <a:path w="706755" h="688975">
                  <a:moveTo>
                    <a:pt x="0" y="345090"/>
                  </a:moveTo>
                  <a:lnTo>
                    <a:pt x="3235" y="298222"/>
                  </a:lnTo>
                  <a:lnTo>
                    <a:pt x="12658" y="253283"/>
                  </a:lnTo>
                  <a:lnTo>
                    <a:pt x="27847" y="210682"/>
                  </a:lnTo>
                  <a:lnTo>
                    <a:pt x="48376" y="170829"/>
                  </a:lnTo>
                  <a:lnTo>
                    <a:pt x="73822" y="134132"/>
                  </a:lnTo>
                  <a:lnTo>
                    <a:pt x="103762" y="101000"/>
                  </a:lnTo>
                  <a:lnTo>
                    <a:pt x="137773" y="71844"/>
                  </a:lnTo>
                  <a:lnTo>
                    <a:pt x="175429" y="47071"/>
                  </a:lnTo>
                  <a:lnTo>
                    <a:pt x="216308" y="27091"/>
                  </a:lnTo>
                  <a:lnTo>
                    <a:pt x="259986" y="12313"/>
                  </a:lnTo>
                  <a:lnTo>
                    <a:pt x="306039" y="3146"/>
                  </a:lnTo>
                  <a:lnTo>
                    <a:pt x="354044" y="0"/>
                  </a:lnTo>
                  <a:lnTo>
                    <a:pt x="401677" y="3146"/>
                  </a:lnTo>
                  <a:lnTo>
                    <a:pt x="447420" y="12313"/>
                  </a:lnTo>
                  <a:lnTo>
                    <a:pt x="490844" y="27091"/>
                  </a:lnTo>
                  <a:lnTo>
                    <a:pt x="531519" y="47071"/>
                  </a:lnTo>
                  <a:lnTo>
                    <a:pt x="569017" y="71844"/>
                  </a:lnTo>
                  <a:lnTo>
                    <a:pt x="602908" y="101000"/>
                  </a:lnTo>
                  <a:lnTo>
                    <a:pt x="632763" y="134132"/>
                  </a:lnTo>
                  <a:lnTo>
                    <a:pt x="658152" y="170829"/>
                  </a:lnTo>
                  <a:lnTo>
                    <a:pt x="678647" y="210682"/>
                  </a:lnTo>
                  <a:lnTo>
                    <a:pt x="693817" y="253283"/>
                  </a:lnTo>
                  <a:lnTo>
                    <a:pt x="703234" y="298222"/>
                  </a:lnTo>
                  <a:lnTo>
                    <a:pt x="706469" y="345090"/>
                  </a:lnTo>
                  <a:lnTo>
                    <a:pt x="703234" y="391628"/>
                  </a:lnTo>
                  <a:lnTo>
                    <a:pt x="693817" y="436289"/>
                  </a:lnTo>
                  <a:lnTo>
                    <a:pt x="678647" y="478658"/>
                  </a:lnTo>
                  <a:lnTo>
                    <a:pt x="658152" y="518322"/>
                  </a:lnTo>
                  <a:lnTo>
                    <a:pt x="632763" y="554868"/>
                  </a:lnTo>
                  <a:lnTo>
                    <a:pt x="602908" y="587882"/>
                  </a:lnTo>
                  <a:lnTo>
                    <a:pt x="569017" y="616952"/>
                  </a:lnTo>
                  <a:lnTo>
                    <a:pt x="531519" y="641663"/>
                  </a:lnTo>
                  <a:lnTo>
                    <a:pt x="490844" y="661603"/>
                  </a:lnTo>
                  <a:lnTo>
                    <a:pt x="447420" y="676357"/>
                  </a:lnTo>
                  <a:lnTo>
                    <a:pt x="401677" y="685513"/>
                  </a:lnTo>
                  <a:lnTo>
                    <a:pt x="354044" y="688657"/>
                  </a:lnTo>
                  <a:lnTo>
                    <a:pt x="306039" y="685513"/>
                  </a:lnTo>
                  <a:lnTo>
                    <a:pt x="259986" y="676357"/>
                  </a:lnTo>
                  <a:lnTo>
                    <a:pt x="216308" y="661603"/>
                  </a:lnTo>
                  <a:lnTo>
                    <a:pt x="175429" y="641663"/>
                  </a:lnTo>
                  <a:lnTo>
                    <a:pt x="137773" y="616952"/>
                  </a:lnTo>
                  <a:lnTo>
                    <a:pt x="103762" y="587882"/>
                  </a:lnTo>
                  <a:lnTo>
                    <a:pt x="73822" y="554868"/>
                  </a:lnTo>
                  <a:lnTo>
                    <a:pt x="48376" y="518322"/>
                  </a:lnTo>
                  <a:lnTo>
                    <a:pt x="27847" y="478658"/>
                  </a:lnTo>
                  <a:lnTo>
                    <a:pt x="12658" y="436289"/>
                  </a:lnTo>
                  <a:lnTo>
                    <a:pt x="3235" y="391628"/>
                  </a:lnTo>
                  <a:lnTo>
                    <a:pt x="0" y="34509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243709" y="2724054"/>
              <a:ext cx="82391" cy="90106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2185695" y="2682824"/>
              <a:ext cx="313055" cy="221615"/>
            </a:xfrm>
            <a:custGeom>
              <a:avLst/>
              <a:gdLst/>
              <a:ahLst/>
              <a:cxnLst/>
              <a:rect l="l" t="t" r="r" b="b"/>
              <a:pathLst>
                <a:path w="313055" h="221614">
                  <a:moveTo>
                    <a:pt x="312801" y="193929"/>
                  </a:moveTo>
                  <a:lnTo>
                    <a:pt x="308229" y="190881"/>
                  </a:lnTo>
                  <a:lnTo>
                    <a:pt x="302133" y="190881"/>
                  </a:lnTo>
                  <a:lnTo>
                    <a:pt x="302133" y="200025"/>
                  </a:lnTo>
                  <a:lnTo>
                    <a:pt x="302133" y="210693"/>
                  </a:lnTo>
                  <a:lnTo>
                    <a:pt x="10668" y="210693"/>
                  </a:lnTo>
                  <a:lnTo>
                    <a:pt x="10668" y="200025"/>
                  </a:lnTo>
                  <a:lnTo>
                    <a:pt x="25908" y="200025"/>
                  </a:lnTo>
                  <a:lnTo>
                    <a:pt x="128206" y="200025"/>
                  </a:lnTo>
                  <a:lnTo>
                    <a:pt x="134302" y="206121"/>
                  </a:lnTo>
                  <a:lnTo>
                    <a:pt x="183070" y="206121"/>
                  </a:lnTo>
                  <a:lnTo>
                    <a:pt x="187642" y="203073"/>
                  </a:lnTo>
                  <a:lnTo>
                    <a:pt x="190690" y="200025"/>
                  </a:lnTo>
                  <a:lnTo>
                    <a:pt x="286804" y="200025"/>
                  </a:lnTo>
                  <a:lnTo>
                    <a:pt x="302133" y="200025"/>
                  </a:lnTo>
                  <a:lnTo>
                    <a:pt x="302133" y="190881"/>
                  </a:lnTo>
                  <a:lnTo>
                    <a:pt x="297561" y="190881"/>
                  </a:lnTo>
                  <a:lnTo>
                    <a:pt x="297561" y="21336"/>
                  </a:lnTo>
                  <a:lnTo>
                    <a:pt x="295922" y="12852"/>
                  </a:lnTo>
                  <a:lnTo>
                    <a:pt x="291414" y="6096"/>
                  </a:lnTo>
                  <a:lnTo>
                    <a:pt x="286804" y="3060"/>
                  </a:lnTo>
                  <a:lnTo>
                    <a:pt x="286804" y="16764"/>
                  </a:lnTo>
                  <a:lnTo>
                    <a:pt x="278155" y="16764"/>
                  </a:lnTo>
                  <a:lnTo>
                    <a:pt x="44475" y="16764"/>
                  </a:lnTo>
                  <a:lnTo>
                    <a:pt x="33045" y="16764"/>
                  </a:lnTo>
                  <a:lnTo>
                    <a:pt x="33045" y="189357"/>
                  </a:lnTo>
                  <a:lnTo>
                    <a:pt x="44284" y="189357"/>
                  </a:lnTo>
                  <a:lnTo>
                    <a:pt x="44475" y="189357"/>
                  </a:lnTo>
                  <a:lnTo>
                    <a:pt x="277647" y="189357"/>
                  </a:lnTo>
                  <a:lnTo>
                    <a:pt x="277647" y="178689"/>
                  </a:lnTo>
                  <a:lnTo>
                    <a:pt x="44475" y="178689"/>
                  </a:lnTo>
                  <a:lnTo>
                    <a:pt x="44475" y="27520"/>
                  </a:lnTo>
                  <a:lnTo>
                    <a:pt x="278155" y="27520"/>
                  </a:lnTo>
                  <a:lnTo>
                    <a:pt x="278155" y="189357"/>
                  </a:lnTo>
                  <a:lnTo>
                    <a:pt x="286804" y="189357"/>
                  </a:lnTo>
                  <a:lnTo>
                    <a:pt x="286804" y="190881"/>
                  </a:lnTo>
                  <a:lnTo>
                    <a:pt x="183070" y="190881"/>
                  </a:lnTo>
                  <a:lnTo>
                    <a:pt x="183070" y="193929"/>
                  </a:lnTo>
                  <a:lnTo>
                    <a:pt x="181546" y="195453"/>
                  </a:lnTo>
                  <a:lnTo>
                    <a:pt x="137350" y="195453"/>
                  </a:lnTo>
                  <a:lnTo>
                    <a:pt x="135826" y="193929"/>
                  </a:lnTo>
                  <a:lnTo>
                    <a:pt x="134302" y="190881"/>
                  </a:lnTo>
                  <a:lnTo>
                    <a:pt x="25908" y="190881"/>
                  </a:lnTo>
                  <a:lnTo>
                    <a:pt x="25908" y="16764"/>
                  </a:lnTo>
                  <a:lnTo>
                    <a:pt x="32004" y="10668"/>
                  </a:lnTo>
                  <a:lnTo>
                    <a:pt x="280708" y="10668"/>
                  </a:lnTo>
                  <a:lnTo>
                    <a:pt x="286804" y="16764"/>
                  </a:lnTo>
                  <a:lnTo>
                    <a:pt x="286804" y="3060"/>
                  </a:lnTo>
                  <a:lnTo>
                    <a:pt x="284619" y="1612"/>
                  </a:lnTo>
                  <a:lnTo>
                    <a:pt x="276136" y="0"/>
                  </a:lnTo>
                  <a:lnTo>
                    <a:pt x="36576" y="0"/>
                  </a:lnTo>
                  <a:lnTo>
                    <a:pt x="28981" y="1612"/>
                  </a:lnTo>
                  <a:lnTo>
                    <a:pt x="22669" y="6096"/>
                  </a:lnTo>
                  <a:lnTo>
                    <a:pt x="18364" y="12852"/>
                  </a:lnTo>
                  <a:lnTo>
                    <a:pt x="16764" y="21336"/>
                  </a:lnTo>
                  <a:lnTo>
                    <a:pt x="16764" y="190881"/>
                  </a:lnTo>
                  <a:lnTo>
                    <a:pt x="4572" y="190881"/>
                  </a:lnTo>
                  <a:lnTo>
                    <a:pt x="0" y="193929"/>
                  </a:lnTo>
                  <a:lnTo>
                    <a:pt x="0" y="218313"/>
                  </a:lnTo>
                  <a:lnTo>
                    <a:pt x="4572" y="221361"/>
                  </a:lnTo>
                  <a:lnTo>
                    <a:pt x="10668" y="221361"/>
                  </a:lnTo>
                  <a:lnTo>
                    <a:pt x="302133" y="221361"/>
                  </a:lnTo>
                  <a:lnTo>
                    <a:pt x="308229" y="221361"/>
                  </a:lnTo>
                  <a:lnTo>
                    <a:pt x="312801" y="218313"/>
                  </a:lnTo>
                  <a:lnTo>
                    <a:pt x="312801" y="193929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4" name="object 34"/>
          <p:cNvGrpSpPr/>
          <p:nvPr/>
        </p:nvGrpSpPr>
        <p:grpSpPr>
          <a:xfrm>
            <a:off x="1979736" y="1559100"/>
            <a:ext cx="742315" cy="721360"/>
            <a:chOff x="1979736" y="1559100"/>
            <a:chExt cx="742315" cy="721360"/>
          </a:xfrm>
        </p:grpSpPr>
        <p:pic>
          <p:nvPicPr>
            <p:cNvPr id="35" name="object 3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979736" y="1559100"/>
              <a:ext cx="742074" cy="720758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1988915" y="1568100"/>
              <a:ext cx="706755" cy="688975"/>
            </a:xfrm>
            <a:custGeom>
              <a:avLst/>
              <a:gdLst/>
              <a:ahLst/>
              <a:cxnLst/>
              <a:rect l="l" t="t" r="r" b="b"/>
              <a:pathLst>
                <a:path w="706755" h="688975">
                  <a:moveTo>
                    <a:pt x="0" y="343566"/>
                  </a:moveTo>
                  <a:lnTo>
                    <a:pt x="3235" y="297028"/>
                  </a:lnTo>
                  <a:lnTo>
                    <a:pt x="12658" y="252368"/>
                  </a:lnTo>
                  <a:lnTo>
                    <a:pt x="27847" y="209999"/>
                  </a:lnTo>
                  <a:lnTo>
                    <a:pt x="48376" y="170335"/>
                  </a:lnTo>
                  <a:lnTo>
                    <a:pt x="73822" y="133789"/>
                  </a:lnTo>
                  <a:lnTo>
                    <a:pt x="103762" y="100774"/>
                  </a:lnTo>
                  <a:lnTo>
                    <a:pt x="137773" y="71704"/>
                  </a:lnTo>
                  <a:lnTo>
                    <a:pt x="175429" y="46993"/>
                  </a:lnTo>
                  <a:lnTo>
                    <a:pt x="216308" y="27053"/>
                  </a:lnTo>
                  <a:lnTo>
                    <a:pt x="259986" y="12299"/>
                  </a:lnTo>
                  <a:lnTo>
                    <a:pt x="306039" y="3143"/>
                  </a:lnTo>
                  <a:lnTo>
                    <a:pt x="354044" y="0"/>
                  </a:lnTo>
                  <a:lnTo>
                    <a:pt x="401677" y="3143"/>
                  </a:lnTo>
                  <a:lnTo>
                    <a:pt x="447420" y="12299"/>
                  </a:lnTo>
                  <a:lnTo>
                    <a:pt x="490844" y="27053"/>
                  </a:lnTo>
                  <a:lnTo>
                    <a:pt x="531519" y="46993"/>
                  </a:lnTo>
                  <a:lnTo>
                    <a:pt x="569017" y="71704"/>
                  </a:lnTo>
                  <a:lnTo>
                    <a:pt x="602908" y="100774"/>
                  </a:lnTo>
                  <a:lnTo>
                    <a:pt x="632763" y="133789"/>
                  </a:lnTo>
                  <a:lnTo>
                    <a:pt x="658152" y="170335"/>
                  </a:lnTo>
                  <a:lnTo>
                    <a:pt x="678647" y="209999"/>
                  </a:lnTo>
                  <a:lnTo>
                    <a:pt x="693817" y="252368"/>
                  </a:lnTo>
                  <a:lnTo>
                    <a:pt x="703234" y="297028"/>
                  </a:lnTo>
                  <a:lnTo>
                    <a:pt x="706469" y="343566"/>
                  </a:lnTo>
                  <a:lnTo>
                    <a:pt x="703234" y="390454"/>
                  </a:lnTo>
                  <a:lnTo>
                    <a:pt x="693817" y="435407"/>
                  </a:lnTo>
                  <a:lnTo>
                    <a:pt x="678647" y="478015"/>
                  </a:lnTo>
                  <a:lnTo>
                    <a:pt x="658152" y="517870"/>
                  </a:lnTo>
                  <a:lnTo>
                    <a:pt x="632763" y="554565"/>
                  </a:lnTo>
                  <a:lnTo>
                    <a:pt x="602908" y="587692"/>
                  </a:lnTo>
                  <a:lnTo>
                    <a:pt x="569017" y="616842"/>
                  </a:lnTo>
                  <a:lnTo>
                    <a:pt x="531519" y="641607"/>
                  </a:lnTo>
                  <a:lnTo>
                    <a:pt x="490844" y="661579"/>
                  </a:lnTo>
                  <a:lnTo>
                    <a:pt x="447420" y="676350"/>
                  </a:lnTo>
                  <a:lnTo>
                    <a:pt x="401677" y="685512"/>
                  </a:lnTo>
                  <a:lnTo>
                    <a:pt x="354044" y="688657"/>
                  </a:lnTo>
                  <a:lnTo>
                    <a:pt x="306039" y="685512"/>
                  </a:lnTo>
                  <a:lnTo>
                    <a:pt x="259986" y="676350"/>
                  </a:lnTo>
                  <a:lnTo>
                    <a:pt x="216308" y="661579"/>
                  </a:lnTo>
                  <a:lnTo>
                    <a:pt x="175429" y="641607"/>
                  </a:lnTo>
                  <a:lnTo>
                    <a:pt x="137773" y="616842"/>
                  </a:lnTo>
                  <a:lnTo>
                    <a:pt x="103762" y="587692"/>
                  </a:lnTo>
                  <a:lnTo>
                    <a:pt x="73822" y="554565"/>
                  </a:lnTo>
                  <a:lnTo>
                    <a:pt x="48376" y="517870"/>
                  </a:lnTo>
                  <a:lnTo>
                    <a:pt x="27847" y="478015"/>
                  </a:lnTo>
                  <a:lnTo>
                    <a:pt x="12658" y="435407"/>
                  </a:lnTo>
                  <a:lnTo>
                    <a:pt x="3235" y="390454"/>
                  </a:lnTo>
                  <a:lnTo>
                    <a:pt x="0" y="34356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2186076" y="1763559"/>
              <a:ext cx="312420" cy="313690"/>
            </a:xfrm>
            <a:custGeom>
              <a:avLst/>
              <a:gdLst/>
              <a:ahLst/>
              <a:cxnLst/>
              <a:rect l="l" t="t" r="r" b="b"/>
              <a:pathLst>
                <a:path w="312419" h="313689">
                  <a:moveTo>
                    <a:pt x="40855" y="274891"/>
                  </a:moveTo>
                  <a:lnTo>
                    <a:pt x="39331" y="271843"/>
                  </a:lnTo>
                  <a:lnTo>
                    <a:pt x="36195" y="271843"/>
                  </a:lnTo>
                  <a:lnTo>
                    <a:pt x="27051" y="271843"/>
                  </a:lnTo>
                  <a:lnTo>
                    <a:pt x="25527" y="274891"/>
                  </a:lnTo>
                  <a:lnTo>
                    <a:pt x="25527" y="284035"/>
                  </a:lnTo>
                  <a:lnTo>
                    <a:pt x="27051" y="287083"/>
                  </a:lnTo>
                  <a:lnTo>
                    <a:pt x="39331" y="287083"/>
                  </a:lnTo>
                  <a:lnTo>
                    <a:pt x="40855" y="284035"/>
                  </a:lnTo>
                  <a:lnTo>
                    <a:pt x="40855" y="274891"/>
                  </a:lnTo>
                  <a:close/>
                </a:path>
                <a:path w="312419" h="313689">
                  <a:moveTo>
                    <a:pt x="82016" y="274891"/>
                  </a:moveTo>
                  <a:lnTo>
                    <a:pt x="78968" y="271843"/>
                  </a:lnTo>
                  <a:lnTo>
                    <a:pt x="77444" y="271843"/>
                  </a:lnTo>
                  <a:lnTo>
                    <a:pt x="68300" y="271843"/>
                  </a:lnTo>
                  <a:lnTo>
                    <a:pt x="65252" y="274891"/>
                  </a:lnTo>
                  <a:lnTo>
                    <a:pt x="63728" y="271843"/>
                  </a:lnTo>
                  <a:lnTo>
                    <a:pt x="60680" y="271843"/>
                  </a:lnTo>
                  <a:lnTo>
                    <a:pt x="53060" y="271843"/>
                  </a:lnTo>
                  <a:lnTo>
                    <a:pt x="50012" y="274891"/>
                  </a:lnTo>
                  <a:lnTo>
                    <a:pt x="50012" y="284035"/>
                  </a:lnTo>
                  <a:lnTo>
                    <a:pt x="53060" y="287083"/>
                  </a:lnTo>
                  <a:lnTo>
                    <a:pt x="63728" y="287083"/>
                  </a:lnTo>
                  <a:lnTo>
                    <a:pt x="65252" y="284035"/>
                  </a:lnTo>
                  <a:lnTo>
                    <a:pt x="68300" y="287083"/>
                  </a:lnTo>
                  <a:lnTo>
                    <a:pt x="78968" y="287083"/>
                  </a:lnTo>
                  <a:lnTo>
                    <a:pt x="82016" y="284035"/>
                  </a:lnTo>
                  <a:lnTo>
                    <a:pt x="82016" y="274891"/>
                  </a:lnTo>
                  <a:close/>
                </a:path>
                <a:path w="312419" h="313689">
                  <a:moveTo>
                    <a:pt x="196824" y="196977"/>
                  </a:moveTo>
                  <a:lnTo>
                    <a:pt x="186664" y="196977"/>
                  </a:lnTo>
                  <a:lnTo>
                    <a:pt x="125704" y="196977"/>
                  </a:lnTo>
                  <a:lnTo>
                    <a:pt x="115544" y="196977"/>
                  </a:lnTo>
                  <a:lnTo>
                    <a:pt x="115544" y="287083"/>
                  </a:lnTo>
                  <a:lnTo>
                    <a:pt x="125704" y="287083"/>
                  </a:lnTo>
                  <a:lnTo>
                    <a:pt x="125704" y="207733"/>
                  </a:lnTo>
                  <a:lnTo>
                    <a:pt x="186664" y="207733"/>
                  </a:lnTo>
                  <a:lnTo>
                    <a:pt x="186664" y="277939"/>
                  </a:lnTo>
                  <a:lnTo>
                    <a:pt x="126301" y="277939"/>
                  </a:lnTo>
                  <a:lnTo>
                    <a:pt x="126301" y="287083"/>
                  </a:lnTo>
                  <a:lnTo>
                    <a:pt x="186664" y="287083"/>
                  </a:lnTo>
                  <a:lnTo>
                    <a:pt x="187261" y="287083"/>
                  </a:lnTo>
                  <a:lnTo>
                    <a:pt x="196824" y="287083"/>
                  </a:lnTo>
                  <a:lnTo>
                    <a:pt x="196824" y="196977"/>
                  </a:lnTo>
                  <a:close/>
                </a:path>
                <a:path w="312419" h="313689">
                  <a:moveTo>
                    <a:pt x="254406" y="274891"/>
                  </a:moveTo>
                  <a:lnTo>
                    <a:pt x="251358" y="271843"/>
                  </a:lnTo>
                  <a:lnTo>
                    <a:pt x="249834" y="271843"/>
                  </a:lnTo>
                  <a:lnTo>
                    <a:pt x="240690" y="271843"/>
                  </a:lnTo>
                  <a:lnTo>
                    <a:pt x="237642" y="274891"/>
                  </a:lnTo>
                  <a:lnTo>
                    <a:pt x="237642" y="284035"/>
                  </a:lnTo>
                  <a:lnTo>
                    <a:pt x="240690" y="287083"/>
                  </a:lnTo>
                  <a:lnTo>
                    <a:pt x="251358" y="287083"/>
                  </a:lnTo>
                  <a:lnTo>
                    <a:pt x="254406" y="284035"/>
                  </a:lnTo>
                  <a:lnTo>
                    <a:pt x="254406" y="274891"/>
                  </a:lnTo>
                  <a:close/>
                </a:path>
                <a:path w="312419" h="313689">
                  <a:moveTo>
                    <a:pt x="271272" y="274891"/>
                  </a:moveTo>
                  <a:lnTo>
                    <a:pt x="268224" y="271843"/>
                  </a:lnTo>
                  <a:lnTo>
                    <a:pt x="265087" y="271843"/>
                  </a:lnTo>
                  <a:lnTo>
                    <a:pt x="257467" y="271843"/>
                  </a:lnTo>
                  <a:lnTo>
                    <a:pt x="254419" y="274891"/>
                  </a:lnTo>
                  <a:lnTo>
                    <a:pt x="254419" y="284035"/>
                  </a:lnTo>
                  <a:lnTo>
                    <a:pt x="257467" y="287083"/>
                  </a:lnTo>
                  <a:lnTo>
                    <a:pt x="268224" y="287083"/>
                  </a:lnTo>
                  <a:lnTo>
                    <a:pt x="271272" y="284035"/>
                  </a:lnTo>
                  <a:lnTo>
                    <a:pt x="271272" y="274891"/>
                  </a:lnTo>
                  <a:close/>
                </a:path>
                <a:path w="312419" h="313689">
                  <a:moveTo>
                    <a:pt x="295656" y="274891"/>
                  </a:moveTo>
                  <a:lnTo>
                    <a:pt x="292608" y="271843"/>
                  </a:lnTo>
                  <a:lnTo>
                    <a:pt x="289471" y="271843"/>
                  </a:lnTo>
                  <a:lnTo>
                    <a:pt x="281851" y="271843"/>
                  </a:lnTo>
                  <a:lnTo>
                    <a:pt x="278803" y="274891"/>
                  </a:lnTo>
                  <a:lnTo>
                    <a:pt x="278803" y="284035"/>
                  </a:lnTo>
                  <a:lnTo>
                    <a:pt x="281851" y="287083"/>
                  </a:lnTo>
                  <a:lnTo>
                    <a:pt x="292608" y="287083"/>
                  </a:lnTo>
                  <a:lnTo>
                    <a:pt x="295656" y="284035"/>
                  </a:lnTo>
                  <a:lnTo>
                    <a:pt x="295656" y="274891"/>
                  </a:lnTo>
                  <a:close/>
                </a:path>
                <a:path w="312419" h="313689">
                  <a:moveTo>
                    <a:pt x="312420" y="16865"/>
                  </a:moveTo>
                  <a:lnTo>
                    <a:pt x="302260" y="16865"/>
                  </a:lnTo>
                  <a:lnTo>
                    <a:pt x="302260" y="26009"/>
                  </a:lnTo>
                  <a:lnTo>
                    <a:pt x="302260" y="36677"/>
                  </a:lnTo>
                  <a:lnTo>
                    <a:pt x="302260" y="268795"/>
                  </a:lnTo>
                  <a:lnTo>
                    <a:pt x="302260" y="276415"/>
                  </a:lnTo>
                  <a:lnTo>
                    <a:pt x="299720" y="276415"/>
                  </a:lnTo>
                  <a:lnTo>
                    <a:pt x="298450" y="277939"/>
                  </a:lnTo>
                  <a:lnTo>
                    <a:pt x="298450" y="284035"/>
                  </a:lnTo>
                  <a:lnTo>
                    <a:pt x="299720" y="287083"/>
                  </a:lnTo>
                  <a:lnTo>
                    <a:pt x="302260" y="287083"/>
                  </a:lnTo>
                  <a:lnTo>
                    <a:pt x="302260" y="291655"/>
                  </a:lnTo>
                  <a:lnTo>
                    <a:pt x="294640" y="291655"/>
                  </a:lnTo>
                  <a:lnTo>
                    <a:pt x="292100" y="294703"/>
                  </a:lnTo>
                  <a:lnTo>
                    <a:pt x="292100" y="299275"/>
                  </a:lnTo>
                  <a:lnTo>
                    <a:pt x="294640" y="302425"/>
                  </a:lnTo>
                  <a:lnTo>
                    <a:pt x="284480" y="302425"/>
                  </a:lnTo>
                  <a:lnTo>
                    <a:pt x="287020" y="299275"/>
                  </a:lnTo>
                  <a:lnTo>
                    <a:pt x="287020" y="294703"/>
                  </a:lnTo>
                  <a:lnTo>
                    <a:pt x="284480" y="291655"/>
                  </a:lnTo>
                  <a:lnTo>
                    <a:pt x="273050" y="291655"/>
                  </a:lnTo>
                  <a:lnTo>
                    <a:pt x="271780" y="294703"/>
                  </a:lnTo>
                  <a:lnTo>
                    <a:pt x="271780" y="299275"/>
                  </a:lnTo>
                  <a:lnTo>
                    <a:pt x="273050" y="302425"/>
                  </a:lnTo>
                  <a:lnTo>
                    <a:pt x="262890" y="302425"/>
                  </a:lnTo>
                  <a:lnTo>
                    <a:pt x="265430" y="299275"/>
                  </a:lnTo>
                  <a:lnTo>
                    <a:pt x="265430" y="294703"/>
                  </a:lnTo>
                  <a:lnTo>
                    <a:pt x="262890" y="291655"/>
                  </a:lnTo>
                  <a:lnTo>
                    <a:pt x="254000" y="291655"/>
                  </a:lnTo>
                  <a:lnTo>
                    <a:pt x="250190" y="294703"/>
                  </a:lnTo>
                  <a:lnTo>
                    <a:pt x="250190" y="299275"/>
                  </a:lnTo>
                  <a:lnTo>
                    <a:pt x="254000" y="302425"/>
                  </a:lnTo>
                  <a:lnTo>
                    <a:pt x="242570" y="302425"/>
                  </a:lnTo>
                  <a:lnTo>
                    <a:pt x="243840" y="299275"/>
                  </a:lnTo>
                  <a:lnTo>
                    <a:pt x="243840" y="294703"/>
                  </a:lnTo>
                  <a:lnTo>
                    <a:pt x="242570" y="291655"/>
                  </a:lnTo>
                  <a:lnTo>
                    <a:pt x="232410" y="291655"/>
                  </a:lnTo>
                  <a:lnTo>
                    <a:pt x="228600" y="294703"/>
                  </a:lnTo>
                  <a:lnTo>
                    <a:pt x="228600" y="299275"/>
                  </a:lnTo>
                  <a:lnTo>
                    <a:pt x="232410" y="302425"/>
                  </a:lnTo>
                  <a:lnTo>
                    <a:pt x="220980" y="302425"/>
                  </a:lnTo>
                  <a:lnTo>
                    <a:pt x="224790" y="299275"/>
                  </a:lnTo>
                  <a:lnTo>
                    <a:pt x="224790" y="294703"/>
                  </a:lnTo>
                  <a:lnTo>
                    <a:pt x="220980" y="291655"/>
                  </a:lnTo>
                  <a:lnTo>
                    <a:pt x="218440" y="291655"/>
                  </a:lnTo>
                  <a:lnTo>
                    <a:pt x="218440" y="287083"/>
                  </a:lnTo>
                  <a:lnTo>
                    <a:pt x="227330" y="287083"/>
                  </a:lnTo>
                  <a:lnTo>
                    <a:pt x="228600" y="284035"/>
                  </a:lnTo>
                  <a:lnTo>
                    <a:pt x="228600" y="277939"/>
                  </a:lnTo>
                  <a:lnTo>
                    <a:pt x="227330" y="276415"/>
                  </a:lnTo>
                  <a:lnTo>
                    <a:pt x="218440" y="276415"/>
                  </a:lnTo>
                  <a:lnTo>
                    <a:pt x="218440" y="265747"/>
                  </a:lnTo>
                  <a:lnTo>
                    <a:pt x="224790" y="265747"/>
                  </a:lnTo>
                  <a:lnTo>
                    <a:pt x="224790" y="268795"/>
                  </a:lnTo>
                  <a:lnTo>
                    <a:pt x="227330" y="270319"/>
                  </a:lnTo>
                  <a:lnTo>
                    <a:pt x="236220" y="270319"/>
                  </a:lnTo>
                  <a:lnTo>
                    <a:pt x="240030" y="268795"/>
                  </a:lnTo>
                  <a:lnTo>
                    <a:pt x="240030" y="265747"/>
                  </a:lnTo>
                  <a:lnTo>
                    <a:pt x="243840" y="265747"/>
                  </a:lnTo>
                  <a:lnTo>
                    <a:pt x="243840" y="268795"/>
                  </a:lnTo>
                  <a:lnTo>
                    <a:pt x="247650" y="270319"/>
                  </a:lnTo>
                  <a:lnTo>
                    <a:pt x="257810" y="270319"/>
                  </a:lnTo>
                  <a:lnTo>
                    <a:pt x="261620" y="268795"/>
                  </a:lnTo>
                  <a:lnTo>
                    <a:pt x="261620" y="265747"/>
                  </a:lnTo>
                  <a:lnTo>
                    <a:pt x="265430" y="265747"/>
                  </a:lnTo>
                  <a:lnTo>
                    <a:pt x="265430" y="268795"/>
                  </a:lnTo>
                  <a:lnTo>
                    <a:pt x="269240" y="270319"/>
                  </a:lnTo>
                  <a:lnTo>
                    <a:pt x="279400" y="270319"/>
                  </a:lnTo>
                  <a:lnTo>
                    <a:pt x="280670" y="268795"/>
                  </a:lnTo>
                  <a:lnTo>
                    <a:pt x="280670" y="265747"/>
                  </a:lnTo>
                  <a:lnTo>
                    <a:pt x="287020" y="265747"/>
                  </a:lnTo>
                  <a:lnTo>
                    <a:pt x="287020" y="268795"/>
                  </a:lnTo>
                  <a:lnTo>
                    <a:pt x="288290" y="270319"/>
                  </a:lnTo>
                  <a:lnTo>
                    <a:pt x="298450" y="270319"/>
                  </a:lnTo>
                  <a:lnTo>
                    <a:pt x="299720" y="270319"/>
                  </a:lnTo>
                  <a:lnTo>
                    <a:pt x="302260" y="268795"/>
                  </a:lnTo>
                  <a:lnTo>
                    <a:pt x="302260" y="36677"/>
                  </a:lnTo>
                  <a:lnTo>
                    <a:pt x="298450" y="36677"/>
                  </a:lnTo>
                  <a:lnTo>
                    <a:pt x="298450" y="47345"/>
                  </a:lnTo>
                  <a:lnTo>
                    <a:pt x="298450" y="84010"/>
                  </a:lnTo>
                  <a:lnTo>
                    <a:pt x="298450" y="94678"/>
                  </a:lnTo>
                  <a:lnTo>
                    <a:pt x="298450" y="255079"/>
                  </a:lnTo>
                  <a:lnTo>
                    <a:pt x="218440" y="255079"/>
                  </a:lnTo>
                  <a:lnTo>
                    <a:pt x="218440" y="97726"/>
                  </a:lnTo>
                  <a:lnTo>
                    <a:pt x="224790" y="95554"/>
                  </a:lnTo>
                  <a:lnTo>
                    <a:pt x="227330" y="94678"/>
                  </a:lnTo>
                  <a:lnTo>
                    <a:pt x="228600" y="90106"/>
                  </a:lnTo>
                  <a:lnTo>
                    <a:pt x="233680" y="94678"/>
                  </a:lnTo>
                  <a:lnTo>
                    <a:pt x="234950" y="95592"/>
                  </a:lnTo>
                  <a:lnTo>
                    <a:pt x="240030" y="99250"/>
                  </a:lnTo>
                  <a:lnTo>
                    <a:pt x="255270" y="99250"/>
                  </a:lnTo>
                  <a:lnTo>
                    <a:pt x="261620" y="95440"/>
                  </a:lnTo>
                  <a:lnTo>
                    <a:pt x="262890" y="94678"/>
                  </a:lnTo>
                  <a:lnTo>
                    <a:pt x="265430" y="90106"/>
                  </a:lnTo>
                  <a:lnTo>
                    <a:pt x="270510" y="94678"/>
                  </a:lnTo>
                  <a:lnTo>
                    <a:pt x="271780" y="95592"/>
                  </a:lnTo>
                  <a:lnTo>
                    <a:pt x="276860" y="99250"/>
                  </a:lnTo>
                  <a:lnTo>
                    <a:pt x="288290" y="99250"/>
                  </a:lnTo>
                  <a:lnTo>
                    <a:pt x="293370" y="97726"/>
                  </a:lnTo>
                  <a:lnTo>
                    <a:pt x="298450" y="94678"/>
                  </a:lnTo>
                  <a:lnTo>
                    <a:pt x="298450" y="84010"/>
                  </a:lnTo>
                  <a:lnTo>
                    <a:pt x="292100" y="88582"/>
                  </a:lnTo>
                  <a:lnTo>
                    <a:pt x="276860" y="88582"/>
                  </a:lnTo>
                  <a:lnTo>
                    <a:pt x="271780" y="84010"/>
                  </a:lnTo>
                  <a:lnTo>
                    <a:pt x="271780" y="47345"/>
                  </a:lnTo>
                  <a:lnTo>
                    <a:pt x="298450" y="47345"/>
                  </a:lnTo>
                  <a:lnTo>
                    <a:pt x="298450" y="36677"/>
                  </a:lnTo>
                  <a:lnTo>
                    <a:pt x="261620" y="36677"/>
                  </a:lnTo>
                  <a:lnTo>
                    <a:pt x="261620" y="47345"/>
                  </a:lnTo>
                  <a:lnTo>
                    <a:pt x="261620" y="84010"/>
                  </a:lnTo>
                  <a:lnTo>
                    <a:pt x="255270" y="88582"/>
                  </a:lnTo>
                  <a:lnTo>
                    <a:pt x="240030" y="88582"/>
                  </a:lnTo>
                  <a:lnTo>
                    <a:pt x="234950" y="84010"/>
                  </a:lnTo>
                  <a:lnTo>
                    <a:pt x="234950" y="47345"/>
                  </a:lnTo>
                  <a:lnTo>
                    <a:pt x="261620" y="47345"/>
                  </a:lnTo>
                  <a:lnTo>
                    <a:pt x="261620" y="36677"/>
                  </a:lnTo>
                  <a:lnTo>
                    <a:pt x="224790" y="36677"/>
                  </a:lnTo>
                  <a:lnTo>
                    <a:pt x="224790" y="47345"/>
                  </a:lnTo>
                  <a:lnTo>
                    <a:pt x="224790" y="82486"/>
                  </a:lnTo>
                  <a:lnTo>
                    <a:pt x="219710" y="87058"/>
                  </a:lnTo>
                  <a:lnTo>
                    <a:pt x="213360" y="88582"/>
                  </a:lnTo>
                  <a:lnTo>
                    <a:pt x="209550" y="88582"/>
                  </a:lnTo>
                  <a:lnTo>
                    <a:pt x="209550" y="99250"/>
                  </a:lnTo>
                  <a:lnTo>
                    <a:pt x="209550" y="302425"/>
                  </a:lnTo>
                  <a:lnTo>
                    <a:pt x="105410" y="302425"/>
                  </a:lnTo>
                  <a:lnTo>
                    <a:pt x="105410" y="99250"/>
                  </a:lnTo>
                  <a:lnTo>
                    <a:pt x="106680" y="97726"/>
                  </a:lnTo>
                  <a:lnTo>
                    <a:pt x="111760" y="97726"/>
                  </a:lnTo>
                  <a:lnTo>
                    <a:pt x="111760" y="96202"/>
                  </a:lnTo>
                  <a:lnTo>
                    <a:pt x="114300" y="96202"/>
                  </a:lnTo>
                  <a:lnTo>
                    <a:pt x="114300" y="181737"/>
                  </a:lnTo>
                  <a:lnTo>
                    <a:pt x="125730" y="181737"/>
                  </a:lnTo>
                  <a:lnTo>
                    <a:pt x="187960" y="181737"/>
                  </a:lnTo>
                  <a:lnTo>
                    <a:pt x="198120" y="181737"/>
                  </a:lnTo>
                  <a:lnTo>
                    <a:pt x="198120" y="94678"/>
                  </a:lnTo>
                  <a:lnTo>
                    <a:pt x="200660" y="94678"/>
                  </a:lnTo>
                  <a:lnTo>
                    <a:pt x="200660" y="96202"/>
                  </a:lnTo>
                  <a:lnTo>
                    <a:pt x="201930" y="96202"/>
                  </a:lnTo>
                  <a:lnTo>
                    <a:pt x="201930" y="97726"/>
                  </a:lnTo>
                  <a:lnTo>
                    <a:pt x="205740" y="97726"/>
                  </a:lnTo>
                  <a:lnTo>
                    <a:pt x="208280" y="99250"/>
                  </a:lnTo>
                  <a:lnTo>
                    <a:pt x="209550" y="99250"/>
                  </a:lnTo>
                  <a:lnTo>
                    <a:pt x="209550" y="88582"/>
                  </a:lnTo>
                  <a:lnTo>
                    <a:pt x="203200" y="88582"/>
                  </a:lnTo>
                  <a:lnTo>
                    <a:pt x="198120" y="84010"/>
                  </a:lnTo>
                  <a:lnTo>
                    <a:pt x="198120" y="47345"/>
                  </a:lnTo>
                  <a:lnTo>
                    <a:pt x="224790" y="47345"/>
                  </a:lnTo>
                  <a:lnTo>
                    <a:pt x="224790" y="36677"/>
                  </a:lnTo>
                  <a:lnTo>
                    <a:pt x="187960" y="36677"/>
                  </a:lnTo>
                  <a:lnTo>
                    <a:pt x="187960" y="47345"/>
                  </a:lnTo>
                  <a:lnTo>
                    <a:pt x="187960" y="84010"/>
                  </a:lnTo>
                  <a:lnTo>
                    <a:pt x="187960" y="94678"/>
                  </a:lnTo>
                  <a:lnTo>
                    <a:pt x="187960" y="172593"/>
                  </a:lnTo>
                  <a:lnTo>
                    <a:pt x="125730" y="172593"/>
                  </a:lnTo>
                  <a:lnTo>
                    <a:pt x="125730" y="94678"/>
                  </a:lnTo>
                  <a:lnTo>
                    <a:pt x="127000" y="96202"/>
                  </a:lnTo>
                  <a:lnTo>
                    <a:pt x="129540" y="96202"/>
                  </a:lnTo>
                  <a:lnTo>
                    <a:pt x="129540" y="97726"/>
                  </a:lnTo>
                  <a:lnTo>
                    <a:pt x="132080" y="97726"/>
                  </a:lnTo>
                  <a:lnTo>
                    <a:pt x="133350" y="99250"/>
                  </a:lnTo>
                  <a:lnTo>
                    <a:pt x="143510" y="99250"/>
                  </a:lnTo>
                  <a:lnTo>
                    <a:pt x="144780" y="97726"/>
                  </a:lnTo>
                  <a:lnTo>
                    <a:pt x="148590" y="97726"/>
                  </a:lnTo>
                  <a:lnTo>
                    <a:pt x="148590" y="96202"/>
                  </a:lnTo>
                  <a:lnTo>
                    <a:pt x="149860" y="96202"/>
                  </a:lnTo>
                  <a:lnTo>
                    <a:pt x="151130" y="94678"/>
                  </a:lnTo>
                  <a:lnTo>
                    <a:pt x="152400" y="94678"/>
                  </a:lnTo>
                  <a:lnTo>
                    <a:pt x="154940" y="93154"/>
                  </a:lnTo>
                  <a:lnTo>
                    <a:pt x="156210" y="93154"/>
                  </a:lnTo>
                  <a:lnTo>
                    <a:pt x="156210" y="91630"/>
                  </a:lnTo>
                  <a:lnTo>
                    <a:pt x="157480" y="91630"/>
                  </a:lnTo>
                  <a:lnTo>
                    <a:pt x="157480" y="93154"/>
                  </a:lnTo>
                  <a:lnTo>
                    <a:pt x="158750" y="93154"/>
                  </a:lnTo>
                  <a:lnTo>
                    <a:pt x="160020" y="94678"/>
                  </a:lnTo>
                  <a:lnTo>
                    <a:pt x="162560" y="94678"/>
                  </a:lnTo>
                  <a:lnTo>
                    <a:pt x="163830" y="96202"/>
                  </a:lnTo>
                  <a:lnTo>
                    <a:pt x="166370" y="96202"/>
                  </a:lnTo>
                  <a:lnTo>
                    <a:pt x="166370" y="97726"/>
                  </a:lnTo>
                  <a:lnTo>
                    <a:pt x="167640" y="97726"/>
                  </a:lnTo>
                  <a:lnTo>
                    <a:pt x="170180" y="99250"/>
                  </a:lnTo>
                  <a:lnTo>
                    <a:pt x="180340" y="99250"/>
                  </a:lnTo>
                  <a:lnTo>
                    <a:pt x="181610" y="97726"/>
                  </a:lnTo>
                  <a:lnTo>
                    <a:pt x="182880" y="97726"/>
                  </a:lnTo>
                  <a:lnTo>
                    <a:pt x="182880" y="96202"/>
                  </a:lnTo>
                  <a:lnTo>
                    <a:pt x="186690" y="96202"/>
                  </a:lnTo>
                  <a:lnTo>
                    <a:pt x="187960" y="94678"/>
                  </a:lnTo>
                  <a:lnTo>
                    <a:pt x="187960" y="84010"/>
                  </a:lnTo>
                  <a:lnTo>
                    <a:pt x="182880" y="88582"/>
                  </a:lnTo>
                  <a:lnTo>
                    <a:pt x="166370" y="88582"/>
                  </a:lnTo>
                  <a:lnTo>
                    <a:pt x="162560" y="84010"/>
                  </a:lnTo>
                  <a:lnTo>
                    <a:pt x="162560" y="47345"/>
                  </a:lnTo>
                  <a:lnTo>
                    <a:pt x="187960" y="47345"/>
                  </a:lnTo>
                  <a:lnTo>
                    <a:pt x="187960" y="36677"/>
                  </a:lnTo>
                  <a:lnTo>
                    <a:pt x="151130" y="36677"/>
                  </a:lnTo>
                  <a:lnTo>
                    <a:pt x="151130" y="47345"/>
                  </a:lnTo>
                  <a:lnTo>
                    <a:pt x="151130" y="84010"/>
                  </a:lnTo>
                  <a:lnTo>
                    <a:pt x="147320" y="88582"/>
                  </a:lnTo>
                  <a:lnTo>
                    <a:pt x="132080" y="88582"/>
                  </a:lnTo>
                  <a:lnTo>
                    <a:pt x="125730" y="84010"/>
                  </a:lnTo>
                  <a:lnTo>
                    <a:pt x="125730" y="47345"/>
                  </a:lnTo>
                  <a:lnTo>
                    <a:pt x="151130" y="47345"/>
                  </a:lnTo>
                  <a:lnTo>
                    <a:pt x="151130" y="36677"/>
                  </a:lnTo>
                  <a:lnTo>
                    <a:pt x="114300" y="36677"/>
                  </a:lnTo>
                  <a:lnTo>
                    <a:pt x="114300" y="47345"/>
                  </a:lnTo>
                  <a:lnTo>
                    <a:pt x="114300" y="84010"/>
                  </a:lnTo>
                  <a:lnTo>
                    <a:pt x="110490" y="88582"/>
                  </a:lnTo>
                  <a:lnTo>
                    <a:pt x="99060" y="88582"/>
                  </a:lnTo>
                  <a:lnTo>
                    <a:pt x="95250" y="87668"/>
                  </a:lnTo>
                  <a:lnTo>
                    <a:pt x="95250" y="97726"/>
                  </a:lnTo>
                  <a:lnTo>
                    <a:pt x="95250" y="255079"/>
                  </a:lnTo>
                  <a:lnTo>
                    <a:pt x="95250" y="268795"/>
                  </a:lnTo>
                  <a:lnTo>
                    <a:pt x="95250" y="276415"/>
                  </a:lnTo>
                  <a:lnTo>
                    <a:pt x="91440" y="276415"/>
                  </a:lnTo>
                  <a:lnTo>
                    <a:pt x="88900" y="277939"/>
                  </a:lnTo>
                  <a:lnTo>
                    <a:pt x="88900" y="284035"/>
                  </a:lnTo>
                  <a:lnTo>
                    <a:pt x="91440" y="287083"/>
                  </a:lnTo>
                  <a:lnTo>
                    <a:pt x="95250" y="287083"/>
                  </a:lnTo>
                  <a:lnTo>
                    <a:pt x="95250" y="291655"/>
                  </a:lnTo>
                  <a:lnTo>
                    <a:pt x="87630" y="291655"/>
                  </a:lnTo>
                  <a:lnTo>
                    <a:pt x="83820" y="294703"/>
                  </a:lnTo>
                  <a:lnTo>
                    <a:pt x="83820" y="299275"/>
                  </a:lnTo>
                  <a:lnTo>
                    <a:pt x="87630" y="302425"/>
                  </a:lnTo>
                  <a:lnTo>
                    <a:pt x="76200" y="302425"/>
                  </a:lnTo>
                  <a:lnTo>
                    <a:pt x="80010" y="299275"/>
                  </a:lnTo>
                  <a:lnTo>
                    <a:pt x="80010" y="294703"/>
                  </a:lnTo>
                  <a:lnTo>
                    <a:pt x="76200" y="291655"/>
                  </a:lnTo>
                  <a:lnTo>
                    <a:pt x="66040" y="291655"/>
                  </a:lnTo>
                  <a:lnTo>
                    <a:pt x="62230" y="294703"/>
                  </a:lnTo>
                  <a:lnTo>
                    <a:pt x="62230" y="299275"/>
                  </a:lnTo>
                  <a:lnTo>
                    <a:pt x="66040" y="302425"/>
                  </a:lnTo>
                  <a:lnTo>
                    <a:pt x="54610" y="302425"/>
                  </a:lnTo>
                  <a:lnTo>
                    <a:pt x="58420" y="299275"/>
                  </a:lnTo>
                  <a:lnTo>
                    <a:pt x="58420" y="294703"/>
                  </a:lnTo>
                  <a:lnTo>
                    <a:pt x="54610" y="291655"/>
                  </a:lnTo>
                  <a:lnTo>
                    <a:pt x="44450" y="291655"/>
                  </a:lnTo>
                  <a:lnTo>
                    <a:pt x="43180" y="294703"/>
                  </a:lnTo>
                  <a:lnTo>
                    <a:pt x="43180" y="299275"/>
                  </a:lnTo>
                  <a:lnTo>
                    <a:pt x="44450" y="302425"/>
                  </a:lnTo>
                  <a:lnTo>
                    <a:pt x="35560" y="302425"/>
                  </a:lnTo>
                  <a:lnTo>
                    <a:pt x="36830" y="299275"/>
                  </a:lnTo>
                  <a:lnTo>
                    <a:pt x="36830" y="294703"/>
                  </a:lnTo>
                  <a:lnTo>
                    <a:pt x="35560" y="291655"/>
                  </a:lnTo>
                  <a:lnTo>
                    <a:pt x="24130" y="291655"/>
                  </a:lnTo>
                  <a:lnTo>
                    <a:pt x="21590" y="294703"/>
                  </a:lnTo>
                  <a:lnTo>
                    <a:pt x="21590" y="299275"/>
                  </a:lnTo>
                  <a:lnTo>
                    <a:pt x="24130" y="302425"/>
                  </a:lnTo>
                  <a:lnTo>
                    <a:pt x="13970" y="302425"/>
                  </a:lnTo>
                  <a:lnTo>
                    <a:pt x="16510" y="299275"/>
                  </a:lnTo>
                  <a:lnTo>
                    <a:pt x="16510" y="294703"/>
                  </a:lnTo>
                  <a:lnTo>
                    <a:pt x="13970" y="291655"/>
                  </a:lnTo>
                  <a:lnTo>
                    <a:pt x="11430" y="291655"/>
                  </a:lnTo>
                  <a:lnTo>
                    <a:pt x="11430" y="287083"/>
                  </a:lnTo>
                  <a:lnTo>
                    <a:pt x="19050" y="287083"/>
                  </a:lnTo>
                  <a:lnTo>
                    <a:pt x="21590" y="284035"/>
                  </a:lnTo>
                  <a:lnTo>
                    <a:pt x="21590" y="277939"/>
                  </a:lnTo>
                  <a:lnTo>
                    <a:pt x="19050" y="276415"/>
                  </a:lnTo>
                  <a:lnTo>
                    <a:pt x="11430" y="276415"/>
                  </a:lnTo>
                  <a:lnTo>
                    <a:pt x="11430" y="265747"/>
                  </a:lnTo>
                  <a:lnTo>
                    <a:pt x="16510" y="265747"/>
                  </a:lnTo>
                  <a:lnTo>
                    <a:pt x="16510" y="268795"/>
                  </a:lnTo>
                  <a:lnTo>
                    <a:pt x="19050" y="270319"/>
                  </a:lnTo>
                  <a:lnTo>
                    <a:pt x="29210" y="270319"/>
                  </a:lnTo>
                  <a:lnTo>
                    <a:pt x="31750" y="268795"/>
                  </a:lnTo>
                  <a:lnTo>
                    <a:pt x="31750" y="265747"/>
                  </a:lnTo>
                  <a:lnTo>
                    <a:pt x="36830" y="265747"/>
                  </a:lnTo>
                  <a:lnTo>
                    <a:pt x="36830" y="268795"/>
                  </a:lnTo>
                  <a:lnTo>
                    <a:pt x="39370" y="270319"/>
                  </a:lnTo>
                  <a:lnTo>
                    <a:pt x="50800" y="270319"/>
                  </a:lnTo>
                  <a:lnTo>
                    <a:pt x="53340" y="268795"/>
                  </a:lnTo>
                  <a:lnTo>
                    <a:pt x="53340" y="265747"/>
                  </a:lnTo>
                  <a:lnTo>
                    <a:pt x="58420" y="265747"/>
                  </a:lnTo>
                  <a:lnTo>
                    <a:pt x="58420" y="268795"/>
                  </a:lnTo>
                  <a:lnTo>
                    <a:pt x="60960" y="270319"/>
                  </a:lnTo>
                  <a:lnTo>
                    <a:pt x="69850" y="270319"/>
                  </a:lnTo>
                  <a:lnTo>
                    <a:pt x="73660" y="268795"/>
                  </a:lnTo>
                  <a:lnTo>
                    <a:pt x="73660" y="265747"/>
                  </a:lnTo>
                  <a:lnTo>
                    <a:pt x="80010" y="265747"/>
                  </a:lnTo>
                  <a:lnTo>
                    <a:pt x="80010" y="268795"/>
                  </a:lnTo>
                  <a:lnTo>
                    <a:pt x="81280" y="270319"/>
                  </a:lnTo>
                  <a:lnTo>
                    <a:pt x="91440" y="270319"/>
                  </a:lnTo>
                  <a:lnTo>
                    <a:pt x="95250" y="268795"/>
                  </a:lnTo>
                  <a:lnTo>
                    <a:pt x="95250" y="255079"/>
                  </a:lnTo>
                  <a:lnTo>
                    <a:pt x="16510" y="255079"/>
                  </a:lnTo>
                  <a:lnTo>
                    <a:pt x="16510" y="94678"/>
                  </a:lnTo>
                  <a:lnTo>
                    <a:pt x="20320" y="97726"/>
                  </a:lnTo>
                  <a:lnTo>
                    <a:pt x="24130" y="99250"/>
                  </a:lnTo>
                  <a:lnTo>
                    <a:pt x="36830" y="99250"/>
                  </a:lnTo>
                  <a:lnTo>
                    <a:pt x="43180" y="95440"/>
                  </a:lnTo>
                  <a:lnTo>
                    <a:pt x="44450" y="94678"/>
                  </a:lnTo>
                  <a:lnTo>
                    <a:pt x="46990" y="90106"/>
                  </a:lnTo>
                  <a:lnTo>
                    <a:pt x="52070" y="94678"/>
                  </a:lnTo>
                  <a:lnTo>
                    <a:pt x="53340" y="95592"/>
                  </a:lnTo>
                  <a:lnTo>
                    <a:pt x="58420" y="99250"/>
                  </a:lnTo>
                  <a:lnTo>
                    <a:pt x="73660" y="99250"/>
                  </a:lnTo>
                  <a:lnTo>
                    <a:pt x="80010" y="94678"/>
                  </a:lnTo>
                  <a:lnTo>
                    <a:pt x="83820" y="90106"/>
                  </a:lnTo>
                  <a:lnTo>
                    <a:pt x="87630" y="94678"/>
                  </a:lnTo>
                  <a:lnTo>
                    <a:pt x="88900" y="95440"/>
                  </a:lnTo>
                  <a:lnTo>
                    <a:pt x="90170" y="96202"/>
                  </a:lnTo>
                  <a:lnTo>
                    <a:pt x="95250" y="97726"/>
                  </a:lnTo>
                  <a:lnTo>
                    <a:pt x="95250" y="87668"/>
                  </a:lnTo>
                  <a:lnTo>
                    <a:pt x="92710" y="87058"/>
                  </a:lnTo>
                  <a:lnTo>
                    <a:pt x="88900" y="82486"/>
                  </a:lnTo>
                  <a:lnTo>
                    <a:pt x="88900" y="47345"/>
                  </a:lnTo>
                  <a:lnTo>
                    <a:pt x="114300" y="47345"/>
                  </a:lnTo>
                  <a:lnTo>
                    <a:pt x="114300" y="36677"/>
                  </a:lnTo>
                  <a:lnTo>
                    <a:pt x="80010" y="36677"/>
                  </a:lnTo>
                  <a:lnTo>
                    <a:pt x="80010" y="47345"/>
                  </a:lnTo>
                  <a:lnTo>
                    <a:pt x="80010" y="84010"/>
                  </a:lnTo>
                  <a:lnTo>
                    <a:pt x="73660" y="88582"/>
                  </a:lnTo>
                  <a:lnTo>
                    <a:pt x="58420" y="88582"/>
                  </a:lnTo>
                  <a:lnTo>
                    <a:pt x="53340" y="84010"/>
                  </a:lnTo>
                  <a:lnTo>
                    <a:pt x="53340" y="47345"/>
                  </a:lnTo>
                  <a:lnTo>
                    <a:pt x="80010" y="47345"/>
                  </a:lnTo>
                  <a:lnTo>
                    <a:pt x="80010" y="36677"/>
                  </a:lnTo>
                  <a:lnTo>
                    <a:pt x="43180" y="36677"/>
                  </a:lnTo>
                  <a:lnTo>
                    <a:pt x="43180" y="47345"/>
                  </a:lnTo>
                  <a:lnTo>
                    <a:pt x="43180" y="84010"/>
                  </a:lnTo>
                  <a:lnTo>
                    <a:pt x="36830" y="88582"/>
                  </a:lnTo>
                  <a:lnTo>
                    <a:pt x="21590" y="88582"/>
                  </a:lnTo>
                  <a:lnTo>
                    <a:pt x="16510" y="84010"/>
                  </a:lnTo>
                  <a:lnTo>
                    <a:pt x="16510" y="47345"/>
                  </a:lnTo>
                  <a:lnTo>
                    <a:pt x="43180" y="47345"/>
                  </a:lnTo>
                  <a:lnTo>
                    <a:pt x="43180" y="36677"/>
                  </a:lnTo>
                  <a:lnTo>
                    <a:pt x="11430" y="36677"/>
                  </a:lnTo>
                  <a:lnTo>
                    <a:pt x="11430" y="26009"/>
                  </a:lnTo>
                  <a:lnTo>
                    <a:pt x="26670" y="26009"/>
                  </a:lnTo>
                  <a:lnTo>
                    <a:pt x="287020" y="26009"/>
                  </a:lnTo>
                  <a:lnTo>
                    <a:pt x="302260" y="26009"/>
                  </a:lnTo>
                  <a:lnTo>
                    <a:pt x="302260" y="16865"/>
                  </a:lnTo>
                  <a:lnTo>
                    <a:pt x="298450" y="16865"/>
                  </a:lnTo>
                  <a:lnTo>
                    <a:pt x="298450" y="0"/>
                  </a:lnTo>
                  <a:lnTo>
                    <a:pt x="287020" y="0"/>
                  </a:lnTo>
                  <a:lnTo>
                    <a:pt x="287020" y="10769"/>
                  </a:lnTo>
                  <a:lnTo>
                    <a:pt x="287020" y="16865"/>
                  </a:lnTo>
                  <a:lnTo>
                    <a:pt x="26670" y="16865"/>
                  </a:lnTo>
                  <a:lnTo>
                    <a:pt x="26670" y="10769"/>
                  </a:lnTo>
                  <a:lnTo>
                    <a:pt x="287020" y="10769"/>
                  </a:lnTo>
                  <a:lnTo>
                    <a:pt x="287020" y="0"/>
                  </a:lnTo>
                  <a:lnTo>
                    <a:pt x="16510" y="0"/>
                  </a:lnTo>
                  <a:lnTo>
                    <a:pt x="16510" y="16865"/>
                  </a:lnTo>
                  <a:lnTo>
                    <a:pt x="0" y="16865"/>
                  </a:lnTo>
                  <a:lnTo>
                    <a:pt x="0" y="47345"/>
                  </a:lnTo>
                  <a:lnTo>
                    <a:pt x="6350" y="47345"/>
                  </a:lnTo>
                  <a:lnTo>
                    <a:pt x="6350" y="255079"/>
                  </a:lnTo>
                  <a:lnTo>
                    <a:pt x="0" y="255079"/>
                  </a:lnTo>
                  <a:lnTo>
                    <a:pt x="0" y="313093"/>
                  </a:lnTo>
                  <a:lnTo>
                    <a:pt x="6350" y="313093"/>
                  </a:lnTo>
                  <a:lnTo>
                    <a:pt x="11430" y="313093"/>
                  </a:lnTo>
                  <a:lnTo>
                    <a:pt x="312420" y="313093"/>
                  </a:lnTo>
                  <a:lnTo>
                    <a:pt x="312420" y="255079"/>
                  </a:lnTo>
                  <a:lnTo>
                    <a:pt x="307340" y="255079"/>
                  </a:lnTo>
                  <a:lnTo>
                    <a:pt x="307340" y="47345"/>
                  </a:lnTo>
                  <a:lnTo>
                    <a:pt x="312420" y="47345"/>
                  </a:lnTo>
                  <a:lnTo>
                    <a:pt x="312420" y="16865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8" name="object 3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211609" y="1870519"/>
              <a:ext cx="65627" cy="82391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416111" y="1870519"/>
              <a:ext cx="65627" cy="82391"/>
            </a:xfrm>
            <a:prstGeom prst="rect">
              <a:avLst/>
            </a:prstGeom>
          </p:spPr>
        </p:pic>
      </p:grpSp>
      <p:pic>
        <p:nvPicPr>
          <p:cNvPr id="40" name="object 40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2992754" y="2849213"/>
            <a:ext cx="2076545" cy="155733"/>
          </a:xfrm>
          <a:prstGeom prst="rect">
            <a:avLst/>
          </a:prstGeom>
        </p:spPr>
      </p:pic>
      <p:sp>
        <p:nvSpPr>
          <p:cNvPr id="41" name="object 41"/>
          <p:cNvSpPr/>
          <p:nvPr/>
        </p:nvSpPr>
        <p:spPr>
          <a:xfrm>
            <a:off x="2991320" y="3087446"/>
            <a:ext cx="577215" cy="155575"/>
          </a:xfrm>
          <a:custGeom>
            <a:avLst/>
            <a:gdLst/>
            <a:ahLst/>
            <a:cxnLst/>
            <a:rect l="l" t="t" r="r" b="b"/>
            <a:pathLst>
              <a:path w="577214" h="155575">
                <a:moveTo>
                  <a:pt x="79349" y="51904"/>
                </a:moveTo>
                <a:lnTo>
                  <a:pt x="76200" y="44284"/>
                </a:lnTo>
                <a:lnTo>
                  <a:pt x="65532" y="33616"/>
                </a:lnTo>
                <a:lnTo>
                  <a:pt x="57912" y="32092"/>
                </a:lnTo>
                <a:lnTo>
                  <a:pt x="38100" y="32092"/>
                </a:lnTo>
                <a:lnTo>
                  <a:pt x="33528" y="35140"/>
                </a:lnTo>
                <a:lnTo>
                  <a:pt x="28956" y="36664"/>
                </a:lnTo>
                <a:lnTo>
                  <a:pt x="24384" y="39712"/>
                </a:lnTo>
                <a:lnTo>
                  <a:pt x="22860" y="44284"/>
                </a:lnTo>
                <a:lnTo>
                  <a:pt x="21336" y="44284"/>
                </a:lnTo>
                <a:lnTo>
                  <a:pt x="18288" y="33616"/>
                </a:lnTo>
                <a:lnTo>
                  <a:pt x="0" y="33616"/>
                </a:lnTo>
                <a:lnTo>
                  <a:pt x="0" y="117538"/>
                </a:lnTo>
                <a:lnTo>
                  <a:pt x="22860" y="117538"/>
                </a:lnTo>
                <a:lnTo>
                  <a:pt x="22860" y="68668"/>
                </a:lnTo>
                <a:lnTo>
                  <a:pt x="24384" y="61048"/>
                </a:lnTo>
                <a:lnTo>
                  <a:pt x="30480" y="51904"/>
                </a:lnTo>
                <a:lnTo>
                  <a:pt x="35052" y="50380"/>
                </a:lnTo>
                <a:lnTo>
                  <a:pt x="47244" y="50380"/>
                </a:lnTo>
                <a:lnTo>
                  <a:pt x="50292" y="51904"/>
                </a:lnTo>
                <a:lnTo>
                  <a:pt x="51816" y="54952"/>
                </a:lnTo>
                <a:lnTo>
                  <a:pt x="54864" y="58000"/>
                </a:lnTo>
                <a:lnTo>
                  <a:pt x="54864" y="117538"/>
                </a:lnTo>
                <a:lnTo>
                  <a:pt x="79349" y="117538"/>
                </a:lnTo>
                <a:lnTo>
                  <a:pt x="79349" y="51904"/>
                </a:lnTo>
                <a:close/>
              </a:path>
              <a:path w="577214" h="155575">
                <a:moveTo>
                  <a:pt x="172402" y="70192"/>
                </a:moveTo>
                <a:lnTo>
                  <a:pt x="150215" y="34378"/>
                </a:lnTo>
                <a:lnTo>
                  <a:pt x="149453" y="34213"/>
                </a:lnTo>
                <a:lnTo>
                  <a:pt x="149453" y="61048"/>
                </a:lnTo>
                <a:lnTo>
                  <a:pt x="149453" y="65620"/>
                </a:lnTo>
                <a:lnTo>
                  <a:pt x="117449" y="65620"/>
                </a:lnTo>
                <a:lnTo>
                  <a:pt x="117449" y="61048"/>
                </a:lnTo>
                <a:lnTo>
                  <a:pt x="118973" y="56476"/>
                </a:lnTo>
                <a:lnTo>
                  <a:pt x="125069" y="50380"/>
                </a:lnTo>
                <a:lnTo>
                  <a:pt x="129641" y="47332"/>
                </a:lnTo>
                <a:lnTo>
                  <a:pt x="138785" y="47332"/>
                </a:lnTo>
                <a:lnTo>
                  <a:pt x="143357" y="50380"/>
                </a:lnTo>
                <a:lnTo>
                  <a:pt x="146405" y="53428"/>
                </a:lnTo>
                <a:lnTo>
                  <a:pt x="147929" y="56476"/>
                </a:lnTo>
                <a:lnTo>
                  <a:pt x="149453" y="61048"/>
                </a:lnTo>
                <a:lnTo>
                  <a:pt x="149453" y="34213"/>
                </a:lnTo>
                <a:lnTo>
                  <a:pt x="142786" y="32664"/>
                </a:lnTo>
                <a:lnTo>
                  <a:pt x="134213" y="32092"/>
                </a:lnTo>
                <a:lnTo>
                  <a:pt x="124726" y="32689"/>
                </a:lnTo>
                <a:lnTo>
                  <a:pt x="93891" y="66281"/>
                </a:lnTo>
                <a:lnTo>
                  <a:pt x="93891" y="66078"/>
                </a:lnTo>
                <a:lnTo>
                  <a:pt x="93065" y="76377"/>
                </a:lnTo>
                <a:lnTo>
                  <a:pt x="93891" y="86093"/>
                </a:lnTo>
                <a:lnTo>
                  <a:pt x="96304" y="94665"/>
                </a:lnTo>
                <a:lnTo>
                  <a:pt x="127546" y="118465"/>
                </a:lnTo>
                <a:lnTo>
                  <a:pt x="137261" y="119049"/>
                </a:lnTo>
                <a:lnTo>
                  <a:pt x="149453" y="119049"/>
                </a:lnTo>
                <a:lnTo>
                  <a:pt x="154025" y="117525"/>
                </a:lnTo>
                <a:lnTo>
                  <a:pt x="158597" y="117525"/>
                </a:lnTo>
                <a:lnTo>
                  <a:pt x="163169" y="116001"/>
                </a:lnTo>
                <a:lnTo>
                  <a:pt x="167830" y="114477"/>
                </a:lnTo>
                <a:lnTo>
                  <a:pt x="167830" y="96189"/>
                </a:lnTo>
                <a:lnTo>
                  <a:pt x="161645" y="97713"/>
                </a:lnTo>
                <a:lnTo>
                  <a:pt x="147929" y="102285"/>
                </a:lnTo>
                <a:lnTo>
                  <a:pt x="131165" y="102285"/>
                </a:lnTo>
                <a:lnTo>
                  <a:pt x="126593" y="100761"/>
                </a:lnTo>
                <a:lnTo>
                  <a:pt x="118973" y="93141"/>
                </a:lnTo>
                <a:lnTo>
                  <a:pt x="117449" y="88569"/>
                </a:lnTo>
                <a:lnTo>
                  <a:pt x="117449" y="80949"/>
                </a:lnTo>
                <a:lnTo>
                  <a:pt x="149453" y="80949"/>
                </a:lnTo>
                <a:lnTo>
                  <a:pt x="172402" y="80949"/>
                </a:lnTo>
                <a:lnTo>
                  <a:pt x="172402" y="70192"/>
                </a:lnTo>
                <a:close/>
              </a:path>
              <a:path w="577214" h="155575">
                <a:moveTo>
                  <a:pt x="262407" y="33616"/>
                </a:moveTo>
                <a:lnTo>
                  <a:pt x="231838" y="33616"/>
                </a:lnTo>
                <a:lnTo>
                  <a:pt x="231838" y="50380"/>
                </a:lnTo>
                <a:lnTo>
                  <a:pt x="231838" y="65620"/>
                </a:lnTo>
                <a:lnTo>
                  <a:pt x="230314" y="68668"/>
                </a:lnTo>
                <a:lnTo>
                  <a:pt x="228790" y="71818"/>
                </a:lnTo>
                <a:lnTo>
                  <a:pt x="225742" y="74866"/>
                </a:lnTo>
                <a:lnTo>
                  <a:pt x="222694" y="76390"/>
                </a:lnTo>
                <a:lnTo>
                  <a:pt x="213550" y="76390"/>
                </a:lnTo>
                <a:lnTo>
                  <a:pt x="210502" y="74866"/>
                </a:lnTo>
                <a:lnTo>
                  <a:pt x="208978" y="71818"/>
                </a:lnTo>
                <a:lnTo>
                  <a:pt x="207454" y="68668"/>
                </a:lnTo>
                <a:lnTo>
                  <a:pt x="205930" y="65620"/>
                </a:lnTo>
                <a:lnTo>
                  <a:pt x="205930" y="50380"/>
                </a:lnTo>
                <a:lnTo>
                  <a:pt x="210502" y="45808"/>
                </a:lnTo>
                <a:lnTo>
                  <a:pt x="227266" y="45808"/>
                </a:lnTo>
                <a:lnTo>
                  <a:pt x="231838" y="50380"/>
                </a:lnTo>
                <a:lnTo>
                  <a:pt x="231838" y="33616"/>
                </a:lnTo>
                <a:lnTo>
                  <a:pt x="230314" y="32092"/>
                </a:lnTo>
                <a:lnTo>
                  <a:pt x="216598" y="32156"/>
                </a:lnTo>
                <a:lnTo>
                  <a:pt x="210502" y="32423"/>
                </a:lnTo>
                <a:lnTo>
                  <a:pt x="183070" y="51904"/>
                </a:lnTo>
                <a:lnTo>
                  <a:pt x="183070" y="67144"/>
                </a:lnTo>
                <a:lnTo>
                  <a:pt x="184594" y="71818"/>
                </a:lnTo>
                <a:lnTo>
                  <a:pt x="187642" y="76390"/>
                </a:lnTo>
                <a:lnTo>
                  <a:pt x="193738" y="82486"/>
                </a:lnTo>
                <a:lnTo>
                  <a:pt x="198310" y="85534"/>
                </a:lnTo>
                <a:lnTo>
                  <a:pt x="195262" y="87058"/>
                </a:lnTo>
                <a:lnTo>
                  <a:pt x="190690" y="91630"/>
                </a:lnTo>
                <a:lnTo>
                  <a:pt x="187642" y="93154"/>
                </a:lnTo>
                <a:lnTo>
                  <a:pt x="187642" y="105346"/>
                </a:lnTo>
                <a:lnTo>
                  <a:pt x="193738" y="111442"/>
                </a:lnTo>
                <a:lnTo>
                  <a:pt x="196786" y="111442"/>
                </a:lnTo>
                <a:lnTo>
                  <a:pt x="190690" y="112966"/>
                </a:lnTo>
                <a:lnTo>
                  <a:pt x="184594" y="116014"/>
                </a:lnTo>
                <a:lnTo>
                  <a:pt x="181546" y="119062"/>
                </a:lnTo>
                <a:lnTo>
                  <a:pt x="178498" y="122199"/>
                </a:lnTo>
                <a:lnTo>
                  <a:pt x="176974" y="126771"/>
                </a:lnTo>
                <a:lnTo>
                  <a:pt x="176974" y="138963"/>
                </a:lnTo>
                <a:lnTo>
                  <a:pt x="198310" y="154495"/>
                </a:lnTo>
                <a:lnTo>
                  <a:pt x="204406" y="155333"/>
                </a:lnTo>
                <a:lnTo>
                  <a:pt x="205930" y="155448"/>
                </a:lnTo>
                <a:lnTo>
                  <a:pt x="218122" y="155498"/>
                </a:lnTo>
                <a:lnTo>
                  <a:pt x="224409" y="155181"/>
                </a:lnTo>
                <a:lnTo>
                  <a:pt x="225171" y="155054"/>
                </a:lnTo>
                <a:lnTo>
                  <a:pt x="225742" y="154965"/>
                </a:lnTo>
                <a:lnTo>
                  <a:pt x="234137" y="153631"/>
                </a:lnTo>
                <a:lnTo>
                  <a:pt x="240982" y="151714"/>
                </a:lnTo>
                <a:lnTo>
                  <a:pt x="242735" y="151231"/>
                </a:lnTo>
                <a:lnTo>
                  <a:pt x="262407" y="123723"/>
                </a:lnTo>
                <a:lnTo>
                  <a:pt x="262407" y="116014"/>
                </a:lnTo>
                <a:lnTo>
                  <a:pt x="259359" y="111442"/>
                </a:lnTo>
                <a:lnTo>
                  <a:pt x="250215" y="102298"/>
                </a:lnTo>
                <a:lnTo>
                  <a:pt x="242735" y="100812"/>
                </a:lnTo>
                <a:lnTo>
                  <a:pt x="240982" y="100812"/>
                </a:lnTo>
                <a:lnTo>
                  <a:pt x="240982" y="125247"/>
                </a:lnTo>
                <a:lnTo>
                  <a:pt x="240982" y="131343"/>
                </a:lnTo>
                <a:lnTo>
                  <a:pt x="239458" y="134391"/>
                </a:lnTo>
                <a:lnTo>
                  <a:pt x="234886" y="137439"/>
                </a:lnTo>
                <a:lnTo>
                  <a:pt x="230314" y="138963"/>
                </a:lnTo>
                <a:lnTo>
                  <a:pt x="222694" y="140487"/>
                </a:lnTo>
                <a:lnTo>
                  <a:pt x="208978" y="140487"/>
                </a:lnTo>
                <a:lnTo>
                  <a:pt x="204406" y="138963"/>
                </a:lnTo>
                <a:lnTo>
                  <a:pt x="198310" y="135915"/>
                </a:lnTo>
                <a:lnTo>
                  <a:pt x="196786" y="132867"/>
                </a:lnTo>
                <a:lnTo>
                  <a:pt x="196786" y="126771"/>
                </a:lnTo>
                <a:lnTo>
                  <a:pt x="198310" y="123723"/>
                </a:lnTo>
                <a:lnTo>
                  <a:pt x="204406" y="120675"/>
                </a:lnTo>
                <a:lnTo>
                  <a:pt x="205930" y="119862"/>
                </a:lnTo>
                <a:lnTo>
                  <a:pt x="207454" y="119062"/>
                </a:lnTo>
                <a:lnTo>
                  <a:pt x="230314" y="119062"/>
                </a:lnTo>
                <a:lnTo>
                  <a:pt x="234886" y="120675"/>
                </a:lnTo>
                <a:lnTo>
                  <a:pt x="237934" y="120675"/>
                </a:lnTo>
                <a:lnTo>
                  <a:pt x="239458" y="122199"/>
                </a:lnTo>
                <a:lnTo>
                  <a:pt x="240982" y="125247"/>
                </a:lnTo>
                <a:lnTo>
                  <a:pt x="240982" y="100812"/>
                </a:lnTo>
                <a:lnTo>
                  <a:pt x="210502" y="100774"/>
                </a:lnTo>
                <a:lnTo>
                  <a:pt x="205930" y="99250"/>
                </a:lnTo>
                <a:lnTo>
                  <a:pt x="205930" y="93154"/>
                </a:lnTo>
                <a:lnTo>
                  <a:pt x="208978" y="90106"/>
                </a:lnTo>
                <a:lnTo>
                  <a:pt x="218122" y="90004"/>
                </a:lnTo>
                <a:lnTo>
                  <a:pt x="225171" y="89547"/>
                </a:lnTo>
                <a:lnTo>
                  <a:pt x="225742" y="89433"/>
                </a:lnTo>
                <a:lnTo>
                  <a:pt x="231838" y="88163"/>
                </a:lnTo>
                <a:lnTo>
                  <a:pt x="232600" y="88011"/>
                </a:lnTo>
                <a:lnTo>
                  <a:pt x="238887" y="85598"/>
                </a:lnTo>
                <a:lnTo>
                  <a:pt x="244030" y="82486"/>
                </a:lnTo>
                <a:lnTo>
                  <a:pt x="250215" y="77914"/>
                </a:lnTo>
                <a:lnTo>
                  <a:pt x="253263" y="70192"/>
                </a:lnTo>
                <a:lnTo>
                  <a:pt x="253263" y="56476"/>
                </a:lnTo>
                <a:lnTo>
                  <a:pt x="251739" y="51904"/>
                </a:lnTo>
                <a:lnTo>
                  <a:pt x="250215" y="48856"/>
                </a:lnTo>
                <a:lnTo>
                  <a:pt x="262407" y="44284"/>
                </a:lnTo>
                <a:lnTo>
                  <a:pt x="262407" y="33616"/>
                </a:lnTo>
                <a:close/>
              </a:path>
              <a:path w="577214" h="155575">
                <a:moveTo>
                  <a:pt x="356997" y="67144"/>
                </a:moveTo>
                <a:lnTo>
                  <a:pt x="332524" y="34378"/>
                </a:lnTo>
                <a:lnTo>
                  <a:pt x="332524" y="67144"/>
                </a:lnTo>
                <a:lnTo>
                  <a:pt x="332524" y="84010"/>
                </a:lnTo>
                <a:lnTo>
                  <a:pt x="331000" y="90106"/>
                </a:lnTo>
                <a:lnTo>
                  <a:pt x="327952" y="94678"/>
                </a:lnTo>
                <a:lnTo>
                  <a:pt x="326428" y="99250"/>
                </a:lnTo>
                <a:lnTo>
                  <a:pt x="321856" y="100774"/>
                </a:lnTo>
                <a:lnTo>
                  <a:pt x="309664" y="100774"/>
                </a:lnTo>
                <a:lnTo>
                  <a:pt x="305092" y="99250"/>
                </a:lnTo>
                <a:lnTo>
                  <a:pt x="298996" y="90106"/>
                </a:lnTo>
                <a:lnTo>
                  <a:pt x="297472" y="84010"/>
                </a:lnTo>
                <a:lnTo>
                  <a:pt x="297472" y="67144"/>
                </a:lnTo>
                <a:lnTo>
                  <a:pt x="298996" y="61048"/>
                </a:lnTo>
                <a:lnTo>
                  <a:pt x="305092" y="51904"/>
                </a:lnTo>
                <a:lnTo>
                  <a:pt x="308140" y="50380"/>
                </a:lnTo>
                <a:lnTo>
                  <a:pt x="321856" y="50380"/>
                </a:lnTo>
                <a:lnTo>
                  <a:pt x="326428" y="51904"/>
                </a:lnTo>
                <a:lnTo>
                  <a:pt x="327952" y="56476"/>
                </a:lnTo>
                <a:lnTo>
                  <a:pt x="331000" y="61048"/>
                </a:lnTo>
                <a:lnTo>
                  <a:pt x="332524" y="67144"/>
                </a:lnTo>
                <a:lnTo>
                  <a:pt x="332524" y="34378"/>
                </a:lnTo>
                <a:lnTo>
                  <a:pt x="331000" y="33616"/>
                </a:lnTo>
                <a:lnTo>
                  <a:pt x="323938" y="32207"/>
                </a:lnTo>
                <a:lnTo>
                  <a:pt x="314236" y="32181"/>
                </a:lnTo>
                <a:lnTo>
                  <a:pt x="306057" y="32689"/>
                </a:lnTo>
                <a:lnTo>
                  <a:pt x="275196" y="65735"/>
                </a:lnTo>
                <a:lnTo>
                  <a:pt x="274612" y="76390"/>
                </a:lnTo>
                <a:lnTo>
                  <a:pt x="274612" y="84010"/>
                </a:lnTo>
                <a:lnTo>
                  <a:pt x="297472" y="116776"/>
                </a:lnTo>
                <a:lnTo>
                  <a:pt x="297662" y="116865"/>
                </a:lnTo>
                <a:lnTo>
                  <a:pt x="298996" y="117538"/>
                </a:lnTo>
                <a:lnTo>
                  <a:pt x="306057" y="118948"/>
                </a:lnTo>
                <a:lnTo>
                  <a:pt x="315760" y="118960"/>
                </a:lnTo>
                <a:lnTo>
                  <a:pt x="323938" y="118465"/>
                </a:lnTo>
                <a:lnTo>
                  <a:pt x="332371" y="116586"/>
                </a:lnTo>
                <a:lnTo>
                  <a:pt x="332524" y="116509"/>
                </a:lnTo>
                <a:lnTo>
                  <a:pt x="339382" y="113271"/>
                </a:lnTo>
                <a:lnTo>
                  <a:pt x="356997" y="76390"/>
                </a:lnTo>
                <a:lnTo>
                  <a:pt x="356997" y="67144"/>
                </a:lnTo>
                <a:close/>
              </a:path>
              <a:path w="577214" h="155575">
                <a:moveTo>
                  <a:pt x="431761" y="36664"/>
                </a:moveTo>
                <a:lnTo>
                  <a:pt x="425780" y="34671"/>
                </a:lnTo>
                <a:lnTo>
                  <a:pt x="419341" y="33235"/>
                </a:lnTo>
                <a:lnTo>
                  <a:pt x="412610" y="32385"/>
                </a:lnTo>
                <a:lnTo>
                  <a:pt x="405765" y="32092"/>
                </a:lnTo>
                <a:lnTo>
                  <a:pt x="396074" y="32689"/>
                </a:lnTo>
                <a:lnTo>
                  <a:pt x="365213" y="65735"/>
                </a:lnTo>
                <a:lnTo>
                  <a:pt x="364617" y="76390"/>
                </a:lnTo>
                <a:lnTo>
                  <a:pt x="366953" y="95262"/>
                </a:lnTo>
                <a:lnTo>
                  <a:pt x="374142" y="108585"/>
                </a:lnTo>
                <a:lnTo>
                  <a:pt x="386473" y="116459"/>
                </a:lnTo>
                <a:lnTo>
                  <a:pt x="404241" y="119062"/>
                </a:lnTo>
                <a:lnTo>
                  <a:pt x="418045" y="119062"/>
                </a:lnTo>
                <a:lnTo>
                  <a:pt x="425665" y="96202"/>
                </a:lnTo>
                <a:lnTo>
                  <a:pt x="422617" y="97726"/>
                </a:lnTo>
                <a:lnTo>
                  <a:pt x="418045" y="99250"/>
                </a:lnTo>
                <a:lnTo>
                  <a:pt x="414909" y="100774"/>
                </a:lnTo>
                <a:lnTo>
                  <a:pt x="405765" y="100774"/>
                </a:lnTo>
                <a:lnTo>
                  <a:pt x="397764" y="99314"/>
                </a:lnTo>
                <a:lnTo>
                  <a:pt x="392049" y="94869"/>
                </a:lnTo>
                <a:lnTo>
                  <a:pt x="388620" y="87261"/>
                </a:lnTo>
                <a:lnTo>
                  <a:pt x="387477" y="76390"/>
                </a:lnTo>
                <a:lnTo>
                  <a:pt x="388620" y="65214"/>
                </a:lnTo>
                <a:lnTo>
                  <a:pt x="392049" y="57061"/>
                </a:lnTo>
                <a:lnTo>
                  <a:pt x="397764" y="52070"/>
                </a:lnTo>
                <a:lnTo>
                  <a:pt x="405765" y="50380"/>
                </a:lnTo>
                <a:lnTo>
                  <a:pt x="411861" y="50380"/>
                </a:lnTo>
                <a:lnTo>
                  <a:pt x="414909" y="51904"/>
                </a:lnTo>
                <a:lnTo>
                  <a:pt x="418045" y="51904"/>
                </a:lnTo>
                <a:lnTo>
                  <a:pt x="421093" y="53428"/>
                </a:lnTo>
                <a:lnTo>
                  <a:pt x="425665" y="54952"/>
                </a:lnTo>
                <a:lnTo>
                  <a:pt x="431761" y="36664"/>
                </a:lnTo>
                <a:close/>
              </a:path>
              <a:path w="577214" h="155575">
                <a:moveTo>
                  <a:pt x="474433" y="33616"/>
                </a:moveTo>
                <a:lnTo>
                  <a:pt x="451573" y="33616"/>
                </a:lnTo>
                <a:lnTo>
                  <a:pt x="451573" y="117538"/>
                </a:lnTo>
                <a:lnTo>
                  <a:pt x="474433" y="117538"/>
                </a:lnTo>
                <a:lnTo>
                  <a:pt x="474433" y="33616"/>
                </a:lnTo>
                <a:close/>
              </a:path>
              <a:path w="577214" h="155575">
                <a:moveTo>
                  <a:pt x="475957" y="3048"/>
                </a:moveTo>
                <a:lnTo>
                  <a:pt x="471385" y="0"/>
                </a:lnTo>
                <a:lnTo>
                  <a:pt x="454621" y="0"/>
                </a:lnTo>
                <a:lnTo>
                  <a:pt x="450049" y="3048"/>
                </a:lnTo>
                <a:lnTo>
                  <a:pt x="450049" y="18288"/>
                </a:lnTo>
                <a:lnTo>
                  <a:pt x="454621" y="22948"/>
                </a:lnTo>
                <a:lnTo>
                  <a:pt x="466813" y="22948"/>
                </a:lnTo>
                <a:lnTo>
                  <a:pt x="469861" y="21424"/>
                </a:lnTo>
                <a:lnTo>
                  <a:pt x="471385" y="19812"/>
                </a:lnTo>
                <a:lnTo>
                  <a:pt x="474433" y="18288"/>
                </a:lnTo>
                <a:lnTo>
                  <a:pt x="475957" y="15240"/>
                </a:lnTo>
                <a:lnTo>
                  <a:pt x="475957" y="3048"/>
                </a:lnTo>
                <a:close/>
              </a:path>
              <a:path w="577214" h="155575">
                <a:moveTo>
                  <a:pt x="576643" y="67144"/>
                </a:moveTo>
                <a:lnTo>
                  <a:pt x="553783" y="34378"/>
                </a:lnTo>
                <a:lnTo>
                  <a:pt x="553783" y="67144"/>
                </a:lnTo>
                <a:lnTo>
                  <a:pt x="553783" y="84010"/>
                </a:lnTo>
                <a:lnTo>
                  <a:pt x="552259" y="90106"/>
                </a:lnTo>
                <a:lnTo>
                  <a:pt x="546163" y="99250"/>
                </a:lnTo>
                <a:lnTo>
                  <a:pt x="543115" y="100774"/>
                </a:lnTo>
                <a:lnTo>
                  <a:pt x="529399" y="100774"/>
                </a:lnTo>
                <a:lnTo>
                  <a:pt x="524827" y="99250"/>
                </a:lnTo>
                <a:lnTo>
                  <a:pt x="523303" y="94678"/>
                </a:lnTo>
                <a:lnTo>
                  <a:pt x="520255" y="90106"/>
                </a:lnTo>
                <a:lnTo>
                  <a:pt x="518731" y="84010"/>
                </a:lnTo>
                <a:lnTo>
                  <a:pt x="518731" y="67144"/>
                </a:lnTo>
                <a:lnTo>
                  <a:pt x="520255" y="61048"/>
                </a:lnTo>
                <a:lnTo>
                  <a:pt x="523303" y="56476"/>
                </a:lnTo>
                <a:lnTo>
                  <a:pt x="524827" y="51904"/>
                </a:lnTo>
                <a:lnTo>
                  <a:pt x="529399" y="50380"/>
                </a:lnTo>
                <a:lnTo>
                  <a:pt x="541591" y="50380"/>
                </a:lnTo>
                <a:lnTo>
                  <a:pt x="546163" y="51904"/>
                </a:lnTo>
                <a:lnTo>
                  <a:pt x="552259" y="61048"/>
                </a:lnTo>
                <a:lnTo>
                  <a:pt x="553783" y="67144"/>
                </a:lnTo>
                <a:lnTo>
                  <a:pt x="553783" y="34378"/>
                </a:lnTo>
                <a:lnTo>
                  <a:pt x="552259" y="33616"/>
                </a:lnTo>
                <a:lnTo>
                  <a:pt x="545185" y="32207"/>
                </a:lnTo>
                <a:lnTo>
                  <a:pt x="535495" y="32181"/>
                </a:lnTo>
                <a:lnTo>
                  <a:pt x="527329" y="32689"/>
                </a:lnTo>
                <a:lnTo>
                  <a:pt x="497497" y="56680"/>
                </a:lnTo>
                <a:lnTo>
                  <a:pt x="494258" y="76390"/>
                </a:lnTo>
                <a:lnTo>
                  <a:pt x="494258" y="84010"/>
                </a:lnTo>
                <a:lnTo>
                  <a:pt x="518731" y="116776"/>
                </a:lnTo>
                <a:lnTo>
                  <a:pt x="518922" y="116865"/>
                </a:lnTo>
                <a:lnTo>
                  <a:pt x="520255" y="117538"/>
                </a:lnTo>
                <a:lnTo>
                  <a:pt x="527329" y="118948"/>
                </a:lnTo>
                <a:lnTo>
                  <a:pt x="537019" y="118960"/>
                </a:lnTo>
                <a:lnTo>
                  <a:pt x="545185" y="118465"/>
                </a:lnTo>
                <a:lnTo>
                  <a:pt x="553593" y="116586"/>
                </a:lnTo>
                <a:lnTo>
                  <a:pt x="553783" y="116484"/>
                </a:lnTo>
                <a:lnTo>
                  <a:pt x="560565" y="113271"/>
                </a:lnTo>
                <a:lnTo>
                  <a:pt x="576643" y="76390"/>
                </a:lnTo>
                <a:lnTo>
                  <a:pt x="576643" y="67144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2" name="object 42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2993389" y="3759326"/>
            <a:ext cx="1548034" cy="155733"/>
          </a:xfrm>
          <a:prstGeom prst="rect">
            <a:avLst/>
          </a:prstGeom>
        </p:spPr>
      </p:pic>
      <p:pic>
        <p:nvPicPr>
          <p:cNvPr id="43" name="object 43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2992850" y="1832324"/>
            <a:ext cx="2019966" cy="157257"/>
          </a:xfrm>
          <a:prstGeom prst="rect">
            <a:avLst/>
          </a:prstGeom>
        </p:spPr>
      </p:pic>
      <p:pic>
        <p:nvPicPr>
          <p:cNvPr id="44" name="object 44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2979039" y="2070544"/>
            <a:ext cx="1521142" cy="157257"/>
          </a:xfrm>
          <a:prstGeom prst="rect">
            <a:avLst/>
          </a:prstGeom>
        </p:spPr>
      </p:pic>
      <p:grpSp>
        <p:nvGrpSpPr>
          <p:cNvPr id="45" name="object 45"/>
          <p:cNvGrpSpPr/>
          <p:nvPr/>
        </p:nvGrpSpPr>
        <p:grpSpPr>
          <a:xfrm>
            <a:off x="2986754" y="4680013"/>
            <a:ext cx="517525" cy="151130"/>
            <a:chOff x="2986754" y="4680013"/>
            <a:chExt cx="517525" cy="151130"/>
          </a:xfrm>
        </p:grpSpPr>
        <p:pic>
          <p:nvPicPr>
            <p:cNvPr id="46" name="object 46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986754" y="4680013"/>
              <a:ext cx="344804" cy="151089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352894" y="4707540"/>
              <a:ext cx="151066" cy="86869"/>
            </a:xfrm>
            <a:prstGeom prst="rect">
              <a:avLst/>
            </a:prstGeom>
          </p:spPr>
        </p:pic>
      </p:grpSp>
      <p:sp>
        <p:nvSpPr>
          <p:cNvPr id="48" name="object 48"/>
          <p:cNvSpPr/>
          <p:nvPr/>
        </p:nvSpPr>
        <p:spPr>
          <a:xfrm>
            <a:off x="258699" y="2921031"/>
            <a:ext cx="346710" cy="0"/>
          </a:xfrm>
          <a:custGeom>
            <a:avLst/>
            <a:gdLst/>
            <a:ahLst/>
            <a:cxnLst/>
            <a:rect l="l" t="t" r="r" b="b"/>
            <a:pathLst>
              <a:path w="346709">
                <a:moveTo>
                  <a:pt x="0" y="0"/>
                </a:moveTo>
                <a:lnTo>
                  <a:pt x="346328" y="0"/>
                </a:lnTo>
              </a:path>
            </a:pathLst>
          </a:custGeom>
          <a:ln w="16792">
            <a:solidFill>
              <a:srgbClr val="2121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58699" y="2986658"/>
            <a:ext cx="173990" cy="0"/>
          </a:xfrm>
          <a:custGeom>
            <a:avLst/>
            <a:gdLst/>
            <a:ahLst/>
            <a:cxnLst/>
            <a:rect l="l" t="t" r="r" b="b"/>
            <a:pathLst>
              <a:path w="173990">
                <a:moveTo>
                  <a:pt x="0" y="0"/>
                </a:moveTo>
                <a:lnTo>
                  <a:pt x="173926" y="0"/>
                </a:lnTo>
              </a:path>
            </a:pathLst>
          </a:custGeom>
          <a:ln w="16792">
            <a:solidFill>
              <a:srgbClr val="2121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0" name="object 50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377761" y="5622131"/>
            <a:ext cx="90011" cy="65627"/>
          </a:xfrm>
          <a:prstGeom prst="rect">
            <a:avLst/>
          </a:prstGeom>
        </p:spPr>
      </p:pic>
      <p:pic>
        <p:nvPicPr>
          <p:cNvPr id="51" name="object 51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259079" y="326136"/>
            <a:ext cx="344424" cy="233171"/>
          </a:xfrm>
          <a:prstGeom prst="rect">
            <a:avLst/>
          </a:prstGeom>
        </p:spPr>
      </p:pic>
      <p:grpSp>
        <p:nvGrpSpPr>
          <p:cNvPr id="52" name="object 52"/>
          <p:cNvGrpSpPr/>
          <p:nvPr/>
        </p:nvGrpSpPr>
        <p:grpSpPr>
          <a:xfrm>
            <a:off x="6603492" y="2849213"/>
            <a:ext cx="780415" cy="120014"/>
            <a:chOff x="6603492" y="2849213"/>
            <a:chExt cx="780415" cy="120014"/>
          </a:xfrm>
        </p:grpSpPr>
        <p:sp>
          <p:nvSpPr>
            <p:cNvPr id="53" name="object 53"/>
            <p:cNvSpPr/>
            <p:nvPr/>
          </p:nvSpPr>
          <p:spPr>
            <a:xfrm>
              <a:off x="6603492" y="2857499"/>
              <a:ext cx="24765" cy="111760"/>
            </a:xfrm>
            <a:custGeom>
              <a:avLst/>
              <a:gdLst/>
              <a:ahLst/>
              <a:cxnLst/>
              <a:rect l="l" t="t" r="r" b="b"/>
              <a:pathLst>
                <a:path w="24765" h="111760">
                  <a:moveTo>
                    <a:pt x="0" y="111251"/>
                  </a:moveTo>
                  <a:lnTo>
                    <a:pt x="0" y="0"/>
                  </a:lnTo>
                  <a:lnTo>
                    <a:pt x="24383" y="0"/>
                  </a:lnTo>
                  <a:lnTo>
                    <a:pt x="24383" y="111251"/>
                  </a:lnTo>
                  <a:lnTo>
                    <a:pt x="0" y="111251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4" name="object 54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6651498" y="2881312"/>
              <a:ext cx="356996" cy="87058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7028307" y="2864548"/>
              <a:ext cx="143446" cy="103822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7191660" y="2849213"/>
              <a:ext cx="192214" cy="119157"/>
            </a:xfrm>
            <a:prstGeom prst="rect">
              <a:avLst/>
            </a:prstGeom>
          </p:spPr>
        </p:pic>
      </p:grpSp>
      <p:grpSp>
        <p:nvGrpSpPr>
          <p:cNvPr id="57" name="object 57"/>
          <p:cNvGrpSpPr/>
          <p:nvPr/>
        </p:nvGrpSpPr>
        <p:grpSpPr>
          <a:xfrm>
            <a:off x="6596538" y="3759326"/>
            <a:ext cx="1695450" cy="156210"/>
            <a:chOff x="6596538" y="3759326"/>
            <a:chExt cx="1695450" cy="156210"/>
          </a:xfrm>
        </p:grpSpPr>
        <p:pic>
          <p:nvPicPr>
            <p:cNvPr id="58" name="object 58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6596538" y="3763898"/>
              <a:ext cx="157162" cy="114490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6781799" y="3759326"/>
              <a:ext cx="1509807" cy="155733"/>
            </a:xfrm>
            <a:prstGeom prst="rect">
              <a:avLst/>
            </a:prstGeom>
          </p:spPr>
        </p:pic>
      </p:grpSp>
      <p:grpSp>
        <p:nvGrpSpPr>
          <p:cNvPr id="60" name="object 60"/>
          <p:cNvGrpSpPr/>
          <p:nvPr/>
        </p:nvGrpSpPr>
        <p:grpSpPr>
          <a:xfrm>
            <a:off x="6604158" y="4557902"/>
            <a:ext cx="1751964" cy="156210"/>
            <a:chOff x="6604158" y="4557902"/>
            <a:chExt cx="1751964" cy="156210"/>
          </a:xfrm>
        </p:grpSpPr>
        <p:pic>
          <p:nvPicPr>
            <p:cNvPr id="61" name="object 61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6604158" y="4565522"/>
              <a:ext cx="76295" cy="111442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6700266" y="4591430"/>
              <a:ext cx="77819" cy="87058"/>
            </a:xfrm>
            <a:prstGeom prst="rect">
              <a:avLst/>
            </a:prstGeom>
          </p:spPr>
        </p:pic>
        <p:sp>
          <p:nvSpPr>
            <p:cNvPr id="63" name="object 63"/>
            <p:cNvSpPr/>
            <p:nvPr/>
          </p:nvSpPr>
          <p:spPr>
            <a:xfrm>
              <a:off x="6799516" y="4557902"/>
              <a:ext cx="79375" cy="120650"/>
            </a:xfrm>
            <a:custGeom>
              <a:avLst/>
              <a:gdLst/>
              <a:ahLst/>
              <a:cxnLst/>
              <a:rect l="l" t="t" r="r" b="b"/>
              <a:pathLst>
                <a:path w="79375" h="120650">
                  <a:moveTo>
                    <a:pt x="21336" y="109918"/>
                  </a:moveTo>
                  <a:lnTo>
                    <a:pt x="21336" y="44291"/>
                  </a:lnTo>
                  <a:lnTo>
                    <a:pt x="22860" y="44291"/>
                  </a:lnTo>
                  <a:lnTo>
                    <a:pt x="27741" y="39116"/>
                  </a:lnTo>
                  <a:lnTo>
                    <a:pt x="33337" y="35254"/>
                  </a:lnTo>
                  <a:lnTo>
                    <a:pt x="39624" y="32901"/>
                  </a:lnTo>
                  <a:lnTo>
                    <a:pt x="39790" y="32838"/>
                  </a:lnTo>
                  <a:lnTo>
                    <a:pt x="47244" y="32004"/>
                  </a:lnTo>
                  <a:lnTo>
                    <a:pt x="56388" y="32004"/>
                  </a:lnTo>
                  <a:lnTo>
                    <a:pt x="78676" y="66555"/>
                  </a:lnTo>
                  <a:lnTo>
                    <a:pt x="79248" y="76295"/>
                  </a:lnTo>
                  <a:lnTo>
                    <a:pt x="78676" y="86025"/>
                  </a:lnTo>
                  <a:lnTo>
                    <a:pt x="54864" y="119122"/>
                  </a:lnTo>
                  <a:lnTo>
                    <a:pt x="54864" y="67151"/>
                  </a:lnTo>
                  <a:lnTo>
                    <a:pt x="53340" y="61055"/>
                  </a:lnTo>
                  <a:lnTo>
                    <a:pt x="51816" y="56483"/>
                  </a:lnTo>
                  <a:lnTo>
                    <a:pt x="48768" y="51911"/>
                  </a:lnTo>
                  <a:lnTo>
                    <a:pt x="44196" y="50387"/>
                  </a:lnTo>
                  <a:lnTo>
                    <a:pt x="33337" y="50450"/>
                  </a:lnTo>
                  <a:lnTo>
                    <a:pt x="28956" y="51911"/>
                  </a:lnTo>
                  <a:lnTo>
                    <a:pt x="27432" y="54959"/>
                  </a:lnTo>
                  <a:lnTo>
                    <a:pt x="24384" y="59531"/>
                  </a:lnTo>
                  <a:lnTo>
                    <a:pt x="22860" y="65627"/>
                  </a:lnTo>
                  <a:lnTo>
                    <a:pt x="22860" y="109918"/>
                  </a:lnTo>
                  <a:lnTo>
                    <a:pt x="21336" y="109918"/>
                  </a:lnTo>
                  <a:close/>
                </a:path>
                <a:path w="79375" h="120650">
                  <a:moveTo>
                    <a:pt x="22860" y="109918"/>
                  </a:moveTo>
                  <a:lnTo>
                    <a:pt x="22860" y="85439"/>
                  </a:lnTo>
                  <a:lnTo>
                    <a:pt x="24384" y="91535"/>
                  </a:lnTo>
                  <a:lnTo>
                    <a:pt x="27432" y="94678"/>
                  </a:lnTo>
                  <a:lnTo>
                    <a:pt x="28956" y="99250"/>
                  </a:lnTo>
                  <a:lnTo>
                    <a:pt x="33337" y="100711"/>
                  </a:lnTo>
                  <a:lnTo>
                    <a:pt x="44196" y="100774"/>
                  </a:lnTo>
                  <a:lnTo>
                    <a:pt x="48768" y="99250"/>
                  </a:lnTo>
                  <a:lnTo>
                    <a:pt x="51816" y="94678"/>
                  </a:lnTo>
                  <a:lnTo>
                    <a:pt x="53340" y="90011"/>
                  </a:lnTo>
                  <a:lnTo>
                    <a:pt x="54864" y="83915"/>
                  </a:lnTo>
                  <a:lnTo>
                    <a:pt x="54864" y="119122"/>
                  </a:lnTo>
                  <a:lnTo>
                    <a:pt x="53340" y="119690"/>
                  </a:lnTo>
                  <a:lnTo>
                    <a:pt x="53173" y="119753"/>
                  </a:lnTo>
                  <a:lnTo>
                    <a:pt x="45720" y="120586"/>
                  </a:lnTo>
                  <a:lnTo>
                    <a:pt x="36576" y="120586"/>
                  </a:lnTo>
                  <a:lnTo>
                    <a:pt x="28956" y="116014"/>
                  </a:lnTo>
                  <a:lnTo>
                    <a:pt x="22860" y="109918"/>
                  </a:lnTo>
                  <a:close/>
                </a:path>
                <a:path w="79375" h="120650">
                  <a:moveTo>
                    <a:pt x="0" y="119062"/>
                  </a:moveTo>
                  <a:lnTo>
                    <a:pt x="0" y="0"/>
                  </a:lnTo>
                  <a:lnTo>
                    <a:pt x="22860" y="0"/>
                  </a:lnTo>
                  <a:lnTo>
                    <a:pt x="22860" y="36576"/>
                  </a:lnTo>
                  <a:lnTo>
                    <a:pt x="21336" y="44291"/>
                  </a:lnTo>
                  <a:lnTo>
                    <a:pt x="21336" y="109918"/>
                  </a:lnTo>
                  <a:lnTo>
                    <a:pt x="16764" y="119062"/>
                  </a:lnTo>
                  <a:lnTo>
                    <a:pt x="0" y="119062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4" name="object 64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6897624" y="4557902"/>
              <a:ext cx="1458087" cy="155733"/>
            </a:xfrm>
            <a:prstGeom prst="rect">
              <a:avLst/>
            </a:prstGeom>
          </p:spPr>
        </p:pic>
      </p:grpSp>
      <p:grpSp>
        <p:nvGrpSpPr>
          <p:cNvPr id="65" name="object 65"/>
          <p:cNvGrpSpPr/>
          <p:nvPr/>
        </p:nvGrpSpPr>
        <p:grpSpPr>
          <a:xfrm>
            <a:off x="6596538" y="4796027"/>
            <a:ext cx="656590" cy="144145"/>
            <a:chOff x="6596538" y="4796027"/>
            <a:chExt cx="656590" cy="144145"/>
          </a:xfrm>
        </p:grpSpPr>
        <p:pic>
          <p:nvPicPr>
            <p:cNvPr id="66" name="object 66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6596538" y="4796123"/>
              <a:ext cx="79438" cy="143446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6700265" y="4796027"/>
              <a:ext cx="204978" cy="120681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6929151" y="4796027"/>
              <a:ext cx="323468" cy="120682"/>
            </a:xfrm>
            <a:prstGeom prst="rect">
              <a:avLst/>
            </a:prstGeom>
          </p:spPr>
        </p:pic>
      </p:grpSp>
      <p:grpSp>
        <p:nvGrpSpPr>
          <p:cNvPr id="69" name="object 69"/>
          <p:cNvGrpSpPr/>
          <p:nvPr/>
        </p:nvGrpSpPr>
        <p:grpSpPr>
          <a:xfrm>
            <a:off x="7301388" y="4796027"/>
            <a:ext cx="1343025" cy="121285"/>
            <a:chOff x="7301388" y="4796027"/>
            <a:chExt cx="1343025" cy="121285"/>
          </a:xfrm>
        </p:grpSpPr>
        <p:sp>
          <p:nvSpPr>
            <p:cNvPr id="70" name="object 70"/>
            <p:cNvSpPr/>
            <p:nvPr/>
          </p:nvSpPr>
          <p:spPr>
            <a:xfrm>
              <a:off x="7301388" y="4828127"/>
              <a:ext cx="78105" cy="88900"/>
            </a:xfrm>
            <a:custGeom>
              <a:avLst/>
              <a:gdLst/>
              <a:ahLst/>
              <a:cxnLst/>
              <a:rect l="l" t="t" r="r" b="b"/>
              <a:pathLst>
                <a:path w="78104" h="88900">
                  <a:moveTo>
                    <a:pt x="0" y="44291"/>
                  </a:moveTo>
                  <a:lnTo>
                    <a:pt x="16144" y="6429"/>
                  </a:lnTo>
                  <a:lnTo>
                    <a:pt x="38195" y="107"/>
                  </a:lnTo>
                  <a:lnTo>
                    <a:pt x="39719" y="0"/>
                  </a:lnTo>
                  <a:lnTo>
                    <a:pt x="75342" y="22145"/>
                  </a:lnTo>
                  <a:lnTo>
                    <a:pt x="77819" y="38195"/>
                  </a:lnTo>
                  <a:lnTo>
                    <a:pt x="77819" y="50387"/>
                  </a:lnTo>
                  <a:lnTo>
                    <a:pt x="56483" y="50387"/>
                  </a:lnTo>
                  <a:lnTo>
                    <a:pt x="56483" y="29051"/>
                  </a:lnTo>
                  <a:lnTo>
                    <a:pt x="54959" y="24479"/>
                  </a:lnTo>
                  <a:lnTo>
                    <a:pt x="51911" y="21431"/>
                  </a:lnTo>
                  <a:lnTo>
                    <a:pt x="48863" y="18288"/>
                  </a:lnTo>
                  <a:lnTo>
                    <a:pt x="44291" y="16764"/>
                  </a:lnTo>
                  <a:lnTo>
                    <a:pt x="35147" y="16764"/>
                  </a:lnTo>
                  <a:lnTo>
                    <a:pt x="30908" y="18176"/>
                  </a:lnTo>
                  <a:lnTo>
                    <a:pt x="30575" y="18288"/>
                  </a:lnTo>
                  <a:lnTo>
                    <a:pt x="29051" y="21431"/>
                  </a:lnTo>
                  <a:lnTo>
                    <a:pt x="26003" y="24479"/>
                  </a:lnTo>
                  <a:lnTo>
                    <a:pt x="22955" y="33623"/>
                  </a:lnTo>
                  <a:lnTo>
                    <a:pt x="22955" y="84557"/>
                  </a:lnTo>
                  <a:lnTo>
                    <a:pt x="17049" y="81510"/>
                  </a:lnTo>
                  <a:lnTo>
                    <a:pt x="10763" y="76390"/>
                  </a:lnTo>
                  <a:lnTo>
                    <a:pt x="5826" y="70048"/>
                  </a:lnTo>
                  <a:lnTo>
                    <a:pt x="2488" y="62591"/>
                  </a:lnTo>
                  <a:lnTo>
                    <a:pt x="596" y="54008"/>
                  </a:lnTo>
                  <a:lnTo>
                    <a:pt x="0" y="44291"/>
                  </a:lnTo>
                  <a:close/>
                </a:path>
                <a:path w="78104" h="88900">
                  <a:moveTo>
                    <a:pt x="22955" y="84557"/>
                  </a:moveTo>
                  <a:lnTo>
                    <a:pt x="22955" y="56483"/>
                  </a:lnTo>
                  <a:lnTo>
                    <a:pt x="29051" y="65627"/>
                  </a:lnTo>
                  <a:lnTo>
                    <a:pt x="32099" y="68675"/>
                  </a:lnTo>
                  <a:lnTo>
                    <a:pt x="38195" y="70294"/>
                  </a:lnTo>
                  <a:lnTo>
                    <a:pt x="54959" y="70294"/>
                  </a:lnTo>
                  <a:lnTo>
                    <a:pt x="59531" y="68675"/>
                  </a:lnTo>
                  <a:lnTo>
                    <a:pt x="64103" y="68675"/>
                  </a:lnTo>
                  <a:lnTo>
                    <a:pt x="68675" y="67151"/>
                  </a:lnTo>
                  <a:lnTo>
                    <a:pt x="73247" y="64103"/>
                  </a:lnTo>
                  <a:lnTo>
                    <a:pt x="73247" y="82486"/>
                  </a:lnTo>
                  <a:lnTo>
                    <a:pt x="59531" y="87058"/>
                  </a:lnTo>
                  <a:lnTo>
                    <a:pt x="54959" y="87058"/>
                  </a:lnTo>
                  <a:lnTo>
                    <a:pt x="50387" y="88582"/>
                  </a:lnTo>
                  <a:lnTo>
                    <a:pt x="42767" y="88582"/>
                  </a:lnTo>
                  <a:lnTo>
                    <a:pt x="33051" y="87749"/>
                  </a:lnTo>
                  <a:lnTo>
                    <a:pt x="24479" y="85344"/>
                  </a:lnTo>
                  <a:lnTo>
                    <a:pt x="22955" y="84557"/>
                  </a:lnTo>
                  <a:close/>
                </a:path>
                <a:path w="78104" h="88900">
                  <a:moveTo>
                    <a:pt x="22955" y="50387"/>
                  </a:moveTo>
                  <a:lnTo>
                    <a:pt x="22955" y="33623"/>
                  </a:lnTo>
                  <a:lnTo>
                    <a:pt x="56483" y="33623"/>
                  </a:lnTo>
                  <a:lnTo>
                    <a:pt x="56483" y="50387"/>
                  </a:lnTo>
                  <a:lnTo>
                    <a:pt x="22955" y="50387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1" name="object 71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7395971" y="4796027"/>
              <a:ext cx="1248060" cy="120682"/>
            </a:xfrm>
            <a:prstGeom prst="rect">
              <a:avLst/>
            </a:prstGeom>
          </p:spPr>
        </p:pic>
      </p:grpSp>
      <p:pic>
        <p:nvPicPr>
          <p:cNvPr id="72" name="object 72"/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6591966" y="5034248"/>
            <a:ext cx="364617" cy="143541"/>
          </a:xfrm>
          <a:prstGeom prst="rect">
            <a:avLst/>
          </a:prstGeom>
        </p:spPr>
      </p:pic>
      <p:pic>
        <p:nvPicPr>
          <p:cNvPr id="73" name="object 73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6590442" y="1949862"/>
            <a:ext cx="1525714" cy="157257"/>
          </a:xfrm>
          <a:prstGeom prst="rect">
            <a:avLst/>
          </a:prstGeom>
        </p:spPr>
      </p:pic>
      <p:sp>
        <p:nvSpPr>
          <p:cNvPr id="74" name="object 74"/>
          <p:cNvSpPr/>
          <p:nvPr/>
        </p:nvSpPr>
        <p:spPr>
          <a:xfrm>
            <a:off x="1696942" y="1131474"/>
            <a:ext cx="5080" cy="50800"/>
          </a:xfrm>
          <a:custGeom>
            <a:avLst/>
            <a:gdLst/>
            <a:ahLst/>
            <a:cxnLst/>
            <a:rect l="l" t="t" r="r" b="b"/>
            <a:pathLst>
              <a:path w="5080" h="50800">
                <a:moveTo>
                  <a:pt x="5080" y="0"/>
                </a:moveTo>
                <a:lnTo>
                  <a:pt x="5080" y="50387"/>
                </a:lnTo>
                <a:lnTo>
                  <a:pt x="0" y="50387"/>
                </a:lnTo>
                <a:lnTo>
                  <a:pt x="0" y="0"/>
                </a:lnTo>
                <a:lnTo>
                  <a:pt x="5080" y="0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1680432" y="906970"/>
            <a:ext cx="16510" cy="50800"/>
          </a:xfrm>
          <a:custGeom>
            <a:avLst/>
            <a:gdLst/>
            <a:ahLst/>
            <a:cxnLst/>
            <a:rect l="l" t="t" r="r" b="b"/>
            <a:pathLst>
              <a:path w="16510" h="50800">
                <a:moveTo>
                  <a:pt x="16509" y="0"/>
                </a:moveTo>
                <a:lnTo>
                  <a:pt x="16509" y="50387"/>
                </a:lnTo>
                <a:lnTo>
                  <a:pt x="0" y="50387"/>
                </a:lnTo>
                <a:lnTo>
                  <a:pt x="0" y="0"/>
                </a:lnTo>
                <a:lnTo>
                  <a:pt x="16509" y="0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1680432" y="1131474"/>
            <a:ext cx="16510" cy="50800"/>
          </a:xfrm>
          <a:custGeom>
            <a:avLst/>
            <a:gdLst/>
            <a:ahLst/>
            <a:cxnLst/>
            <a:rect l="l" t="t" r="r" b="b"/>
            <a:pathLst>
              <a:path w="16510" h="50800">
                <a:moveTo>
                  <a:pt x="16509" y="0"/>
                </a:moveTo>
                <a:lnTo>
                  <a:pt x="16509" y="50387"/>
                </a:lnTo>
                <a:lnTo>
                  <a:pt x="0" y="50387"/>
                </a:lnTo>
                <a:lnTo>
                  <a:pt x="0" y="0"/>
                </a:lnTo>
                <a:lnTo>
                  <a:pt x="16509" y="0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1552162" y="906970"/>
            <a:ext cx="128270" cy="50800"/>
          </a:xfrm>
          <a:custGeom>
            <a:avLst/>
            <a:gdLst/>
            <a:ahLst/>
            <a:cxnLst/>
            <a:rect l="l" t="t" r="r" b="b"/>
            <a:pathLst>
              <a:path w="128269" h="50800">
                <a:moveTo>
                  <a:pt x="128269" y="0"/>
                </a:moveTo>
                <a:lnTo>
                  <a:pt x="128269" y="50387"/>
                </a:lnTo>
                <a:lnTo>
                  <a:pt x="0" y="50387"/>
                </a:lnTo>
                <a:lnTo>
                  <a:pt x="0" y="0"/>
                </a:lnTo>
                <a:lnTo>
                  <a:pt x="128269" y="0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1552162" y="1016888"/>
            <a:ext cx="128270" cy="50800"/>
          </a:xfrm>
          <a:custGeom>
            <a:avLst/>
            <a:gdLst/>
            <a:ahLst/>
            <a:cxnLst/>
            <a:rect l="l" t="t" r="r" b="b"/>
            <a:pathLst>
              <a:path w="128269" h="50800">
                <a:moveTo>
                  <a:pt x="128269" y="0"/>
                </a:moveTo>
                <a:lnTo>
                  <a:pt x="128269" y="50387"/>
                </a:lnTo>
                <a:lnTo>
                  <a:pt x="0" y="50387"/>
                </a:lnTo>
                <a:lnTo>
                  <a:pt x="0" y="0"/>
                </a:lnTo>
                <a:lnTo>
                  <a:pt x="128269" y="0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1488655" y="906982"/>
            <a:ext cx="191770" cy="274955"/>
          </a:xfrm>
          <a:custGeom>
            <a:avLst/>
            <a:gdLst/>
            <a:ahLst/>
            <a:cxnLst/>
            <a:rect l="l" t="t" r="r" b="b"/>
            <a:pathLst>
              <a:path w="191769" h="274955">
                <a:moveTo>
                  <a:pt x="191770" y="224497"/>
                </a:moveTo>
                <a:lnTo>
                  <a:pt x="63500" y="224497"/>
                </a:lnTo>
                <a:lnTo>
                  <a:pt x="63500" y="0"/>
                </a:lnTo>
                <a:lnTo>
                  <a:pt x="0" y="0"/>
                </a:lnTo>
                <a:lnTo>
                  <a:pt x="0" y="274891"/>
                </a:lnTo>
                <a:lnTo>
                  <a:pt x="63500" y="274891"/>
                </a:lnTo>
                <a:lnTo>
                  <a:pt x="191770" y="274891"/>
                </a:lnTo>
                <a:lnTo>
                  <a:pt x="191770" y="224497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0" name="object 80"/>
          <p:cNvGrpSpPr/>
          <p:nvPr/>
        </p:nvGrpSpPr>
        <p:grpSpPr>
          <a:xfrm>
            <a:off x="1726501" y="871918"/>
            <a:ext cx="473075" cy="313055"/>
            <a:chOff x="1726501" y="871918"/>
            <a:chExt cx="473075" cy="313055"/>
          </a:xfrm>
        </p:grpSpPr>
        <p:pic>
          <p:nvPicPr>
            <p:cNvPr id="81" name="object 81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1726501" y="966501"/>
              <a:ext cx="192214" cy="218408"/>
            </a:xfrm>
            <a:prstGeom prst="rect">
              <a:avLst/>
            </a:prstGeom>
          </p:spPr>
        </p:pic>
        <p:sp>
          <p:nvSpPr>
            <p:cNvPr id="82" name="object 82"/>
            <p:cNvSpPr/>
            <p:nvPr/>
          </p:nvSpPr>
          <p:spPr>
            <a:xfrm>
              <a:off x="1933943" y="871930"/>
              <a:ext cx="266065" cy="313055"/>
            </a:xfrm>
            <a:custGeom>
              <a:avLst/>
              <a:gdLst/>
              <a:ahLst/>
              <a:cxnLst/>
              <a:rect l="l" t="t" r="r" b="b"/>
              <a:pathLst>
                <a:path w="266064" h="313055">
                  <a:moveTo>
                    <a:pt x="163258" y="300799"/>
                  </a:moveTo>
                  <a:lnTo>
                    <a:pt x="146494" y="256501"/>
                  </a:lnTo>
                  <a:lnTo>
                    <a:pt x="140741" y="260261"/>
                  </a:lnTo>
                  <a:lnTo>
                    <a:pt x="134683" y="262597"/>
                  </a:lnTo>
                  <a:lnTo>
                    <a:pt x="128066" y="263791"/>
                  </a:lnTo>
                  <a:lnTo>
                    <a:pt x="120586" y="264121"/>
                  </a:lnTo>
                  <a:lnTo>
                    <a:pt x="112877" y="264121"/>
                  </a:lnTo>
                  <a:lnTo>
                    <a:pt x="106781" y="262597"/>
                  </a:lnTo>
                  <a:lnTo>
                    <a:pt x="102209" y="258025"/>
                  </a:lnTo>
                  <a:lnTo>
                    <a:pt x="97637" y="251929"/>
                  </a:lnTo>
                  <a:lnTo>
                    <a:pt x="94589" y="245745"/>
                  </a:lnTo>
                  <a:lnTo>
                    <a:pt x="94589" y="151155"/>
                  </a:lnTo>
                  <a:lnTo>
                    <a:pt x="148018" y="151155"/>
                  </a:lnTo>
                  <a:lnTo>
                    <a:pt x="148018" y="103822"/>
                  </a:lnTo>
                  <a:lnTo>
                    <a:pt x="94589" y="103822"/>
                  </a:lnTo>
                  <a:lnTo>
                    <a:pt x="94589" y="51904"/>
                  </a:lnTo>
                  <a:lnTo>
                    <a:pt x="33528" y="51904"/>
                  </a:lnTo>
                  <a:lnTo>
                    <a:pt x="33528" y="103822"/>
                  </a:lnTo>
                  <a:lnTo>
                    <a:pt x="0" y="103822"/>
                  </a:lnTo>
                  <a:lnTo>
                    <a:pt x="0" y="151155"/>
                  </a:lnTo>
                  <a:lnTo>
                    <a:pt x="33528" y="151155"/>
                  </a:lnTo>
                  <a:lnTo>
                    <a:pt x="33528" y="238125"/>
                  </a:lnTo>
                  <a:lnTo>
                    <a:pt x="34721" y="255346"/>
                  </a:lnTo>
                  <a:lnTo>
                    <a:pt x="53441" y="294601"/>
                  </a:lnTo>
                  <a:lnTo>
                    <a:pt x="94589" y="311835"/>
                  </a:lnTo>
                  <a:lnTo>
                    <a:pt x="112877" y="312991"/>
                  </a:lnTo>
                  <a:lnTo>
                    <a:pt x="119786" y="312940"/>
                  </a:lnTo>
                  <a:lnTo>
                    <a:pt x="126682" y="312610"/>
                  </a:lnTo>
                  <a:lnTo>
                    <a:pt x="133540" y="311696"/>
                  </a:lnTo>
                  <a:lnTo>
                    <a:pt x="140398" y="309943"/>
                  </a:lnTo>
                  <a:lnTo>
                    <a:pt x="149542" y="308419"/>
                  </a:lnTo>
                  <a:lnTo>
                    <a:pt x="157162" y="305371"/>
                  </a:lnTo>
                  <a:lnTo>
                    <a:pt x="163258" y="300799"/>
                  </a:lnTo>
                  <a:close/>
                </a:path>
                <a:path w="266064" h="313055">
                  <a:moveTo>
                    <a:pt x="259372" y="97624"/>
                  </a:moveTo>
                  <a:lnTo>
                    <a:pt x="196799" y="97624"/>
                  </a:lnTo>
                  <a:lnTo>
                    <a:pt x="196799" y="309943"/>
                  </a:lnTo>
                  <a:lnTo>
                    <a:pt x="259372" y="309943"/>
                  </a:lnTo>
                  <a:lnTo>
                    <a:pt x="259372" y="97624"/>
                  </a:lnTo>
                  <a:close/>
                </a:path>
                <a:path w="266064" h="313055">
                  <a:moveTo>
                    <a:pt x="265468" y="33528"/>
                  </a:moveTo>
                  <a:lnTo>
                    <a:pt x="243370" y="2286"/>
                  </a:lnTo>
                  <a:lnTo>
                    <a:pt x="227368" y="0"/>
                  </a:lnTo>
                  <a:lnTo>
                    <a:pt x="219646" y="584"/>
                  </a:lnTo>
                  <a:lnTo>
                    <a:pt x="189979" y="27597"/>
                  </a:lnTo>
                  <a:lnTo>
                    <a:pt x="189179" y="35052"/>
                  </a:lnTo>
                  <a:lnTo>
                    <a:pt x="189979" y="41656"/>
                  </a:lnTo>
                  <a:lnTo>
                    <a:pt x="219646" y="68097"/>
                  </a:lnTo>
                  <a:lnTo>
                    <a:pt x="227368" y="68668"/>
                  </a:lnTo>
                  <a:lnTo>
                    <a:pt x="235940" y="68097"/>
                  </a:lnTo>
                  <a:lnTo>
                    <a:pt x="264871" y="41008"/>
                  </a:lnTo>
                  <a:lnTo>
                    <a:pt x="265468" y="33528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3" name="object 83"/>
          <p:cNvGrpSpPr/>
          <p:nvPr/>
        </p:nvGrpSpPr>
        <p:grpSpPr>
          <a:xfrm>
            <a:off x="2246757" y="871918"/>
            <a:ext cx="1480185" cy="313055"/>
            <a:chOff x="2246757" y="871918"/>
            <a:chExt cx="1480185" cy="313055"/>
          </a:xfrm>
        </p:grpSpPr>
        <p:sp>
          <p:nvSpPr>
            <p:cNvPr id="84" name="object 84"/>
            <p:cNvSpPr/>
            <p:nvPr/>
          </p:nvSpPr>
          <p:spPr>
            <a:xfrm>
              <a:off x="2246757" y="966501"/>
              <a:ext cx="358775" cy="215900"/>
            </a:xfrm>
            <a:custGeom>
              <a:avLst/>
              <a:gdLst/>
              <a:ahLst/>
              <a:cxnLst/>
              <a:rect l="l" t="t" r="r" b="b"/>
              <a:pathLst>
                <a:path w="358775" h="215900">
                  <a:moveTo>
                    <a:pt x="0" y="215360"/>
                  </a:moveTo>
                  <a:lnTo>
                    <a:pt x="0" y="3048"/>
                  </a:lnTo>
                  <a:lnTo>
                    <a:pt x="59435" y="3048"/>
                  </a:lnTo>
                  <a:lnTo>
                    <a:pt x="59435" y="27527"/>
                  </a:lnTo>
                  <a:lnTo>
                    <a:pt x="65515" y="21859"/>
                  </a:lnTo>
                  <a:lnTo>
                    <a:pt x="105632" y="2107"/>
                  </a:lnTo>
                  <a:lnTo>
                    <a:pt x="125063" y="0"/>
                  </a:lnTo>
                  <a:lnTo>
                    <a:pt x="136222" y="572"/>
                  </a:lnTo>
                  <a:lnTo>
                    <a:pt x="174902" y="14358"/>
                  </a:lnTo>
                  <a:lnTo>
                    <a:pt x="195262" y="35147"/>
                  </a:lnTo>
                  <a:lnTo>
                    <a:pt x="202406" y="27455"/>
                  </a:lnTo>
                  <a:lnTo>
                    <a:pt x="237870" y="5183"/>
                  </a:lnTo>
                  <a:lnTo>
                    <a:pt x="271557" y="0"/>
                  </a:lnTo>
                  <a:lnTo>
                    <a:pt x="290122" y="1681"/>
                  </a:lnTo>
                  <a:lnTo>
                    <a:pt x="334136" y="24479"/>
                  </a:lnTo>
                  <a:lnTo>
                    <a:pt x="357068" y="72351"/>
                  </a:lnTo>
                  <a:lnTo>
                    <a:pt x="358520" y="94678"/>
                  </a:lnTo>
                  <a:lnTo>
                    <a:pt x="358520" y="215360"/>
                  </a:lnTo>
                  <a:lnTo>
                    <a:pt x="297465" y="215360"/>
                  </a:lnTo>
                  <a:lnTo>
                    <a:pt x="297465" y="103917"/>
                  </a:lnTo>
                  <a:lnTo>
                    <a:pt x="296656" y="92123"/>
                  </a:lnTo>
                  <a:lnTo>
                    <a:pt x="273843" y="56769"/>
                  </a:lnTo>
                  <a:lnTo>
                    <a:pt x="256317" y="53530"/>
                  </a:lnTo>
                  <a:lnTo>
                    <a:pt x="246349" y="54387"/>
                  </a:lnTo>
                  <a:lnTo>
                    <a:pt x="212407" y="85165"/>
                  </a:lnTo>
                  <a:lnTo>
                    <a:pt x="208978" y="110013"/>
                  </a:lnTo>
                  <a:lnTo>
                    <a:pt x="208978" y="215360"/>
                  </a:lnTo>
                  <a:lnTo>
                    <a:pt x="148018" y="215360"/>
                  </a:lnTo>
                  <a:lnTo>
                    <a:pt x="148018" y="103917"/>
                  </a:lnTo>
                  <a:lnTo>
                    <a:pt x="137874" y="66115"/>
                  </a:lnTo>
                  <a:lnTo>
                    <a:pt x="108299" y="53530"/>
                  </a:lnTo>
                  <a:lnTo>
                    <a:pt x="98345" y="54387"/>
                  </a:lnTo>
                  <a:lnTo>
                    <a:pt x="64436" y="85165"/>
                  </a:lnTo>
                  <a:lnTo>
                    <a:pt x="60959" y="110013"/>
                  </a:lnTo>
                  <a:lnTo>
                    <a:pt x="60959" y="215360"/>
                  </a:lnTo>
                  <a:lnTo>
                    <a:pt x="0" y="215360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5" name="object 85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2643377" y="966501"/>
              <a:ext cx="201453" cy="218408"/>
            </a:xfrm>
            <a:prstGeom prst="rect">
              <a:avLst/>
            </a:prstGeom>
          </p:spPr>
        </p:pic>
        <p:pic>
          <p:nvPicPr>
            <p:cNvPr id="86" name="object 86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2887503" y="966501"/>
              <a:ext cx="213645" cy="218408"/>
            </a:xfrm>
            <a:prstGeom prst="rect">
              <a:avLst/>
            </a:prstGeom>
          </p:spPr>
        </p:pic>
        <p:sp>
          <p:nvSpPr>
            <p:cNvPr id="87" name="object 87"/>
            <p:cNvSpPr/>
            <p:nvPr/>
          </p:nvSpPr>
          <p:spPr>
            <a:xfrm>
              <a:off x="3125533" y="871930"/>
              <a:ext cx="346710" cy="313055"/>
            </a:xfrm>
            <a:custGeom>
              <a:avLst/>
              <a:gdLst/>
              <a:ahLst/>
              <a:cxnLst/>
              <a:rect l="l" t="t" r="r" b="b"/>
              <a:pathLst>
                <a:path w="346710" h="313055">
                  <a:moveTo>
                    <a:pt x="68668" y="97624"/>
                  </a:moveTo>
                  <a:lnTo>
                    <a:pt x="7620" y="97624"/>
                  </a:lnTo>
                  <a:lnTo>
                    <a:pt x="7620" y="309943"/>
                  </a:lnTo>
                  <a:lnTo>
                    <a:pt x="68668" y="309943"/>
                  </a:lnTo>
                  <a:lnTo>
                    <a:pt x="68668" y="97624"/>
                  </a:lnTo>
                  <a:close/>
                </a:path>
                <a:path w="346710" h="313055">
                  <a:moveTo>
                    <a:pt x="76288" y="33528"/>
                  </a:moveTo>
                  <a:lnTo>
                    <a:pt x="53047" y="2286"/>
                  </a:lnTo>
                  <a:lnTo>
                    <a:pt x="38188" y="0"/>
                  </a:lnTo>
                  <a:lnTo>
                    <a:pt x="29565" y="584"/>
                  </a:lnTo>
                  <a:lnTo>
                    <a:pt x="584" y="27597"/>
                  </a:lnTo>
                  <a:lnTo>
                    <a:pt x="0" y="35052"/>
                  </a:lnTo>
                  <a:lnTo>
                    <a:pt x="584" y="41656"/>
                  </a:lnTo>
                  <a:lnTo>
                    <a:pt x="30200" y="68097"/>
                  </a:lnTo>
                  <a:lnTo>
                    <a:pt x="38188" y="68668"/>
                  </a:lnTo>
                  <a:lnTo>
                    <a:pt x="45910" y="68097"/>
                  </a:lnTo>
                  <a:lnTo>
                    <a:pt x="75692" y="41008"/>
                  </a:lnTo>
                  <a:lnTo>
                    <a:pt x="76288" y="33528"/>
                  </a:lnTo>
                  <a:close/>
                </a:path>
                <a:path w="346710" h="313055">
                  <a:moveTo>
                    <a:pt x="312801" y="13716"/>
                  </a:moveTo>
                  <a:lnTo>
                    <a:pt x="247167" y="13716"/>
                  </a:lnTo>
                  <a:lnTo>
                    <a:pt x="193738" y="71716"/>
                  </a:lnTo>
                  <a:lnTo>
                    <a:pt x="242595" y="71716"/>
                  </a:lnTo>
                  <a:lnTo>
                    <a:pt x="312801" y="13716"/>
                  </a:lnTo>
                  <a:close/>
                </a:path>
                <a:path w="346710" h="313055">
                  <a:moveTo>
                    <a:pt x="346329" y="204597"/>
                  </a:moveTo>
                  <a:lnTo>
                    <a:pt x="338607" y="160985"/>
                  </a:lnTo>
                  <a:lnTo>
                    <a:pt x="314134" y="126111"/>
                  </a:lnTo>
                  <a:lnTo>
                    <a:pt x="285369" y="107530"/>
                  </a:lnTo>
                  <a:lnTo>
                    <a:pt x="285369" y="204597"/>
                  </a:lnTo>
                  <a:lnTo>
                    <a:pt x="284251" y="217474"/>
                  </a:lnTo>
                  <a:lnTo>
                    <a:pt x="261480" y="254241"/>
                  </a:lnTo>
                  <a:lnTo>
                    <a:pt x="230403" y="262597"/>
                  </a:lnTo>
                  <a:lnTo>
                    <a:pt x="219303" y="261721"/>
                  </a:lnTo>
                  <a:lnTo>
                    <a:pt x="185331" y="238709"/>
                  </a:lnTo>
                  <a:lnTo>
                    <a:pt x="176974" y="204597"/>
                  </a:lnTo>
                  <a:lnTo>
                    <a:pt x="177850" y="191655"/>
                  </a:lnTo>
                  <a:lnTo>
                    <a:pt x="199936" y="154686"/>
                  </a:lnTo>
                  <a:lnTo>
                    <a:pt x="230403" y="144970"/>
                  </a:lnTo>
                  <a:lnTo>
                    <a:pt x="241528" y="146100"/>
                  </a:lnTo>
                  <a:lnTo>
                    <a:pt x="276275" y="170421"/>
                  </a:lnTo>
                  <a:lnTo>
                    <a:pt x="285369" y="204597"/>
                  </a:lnTo>
                  <a:lnTo>
                    <a:pt x="285369" y="107530"/>
                  </a:lnTo>
                  <a:lnTo>
                    <a:pt x="276733" y="103009"/>
                  </a:lnTo>
                  <a:lnTo>
                    <a:pt x="262420" y="98247"/>
                  </a:lnTo>
                  <a:lnTo>
                    <a:pt x="246976" y="95478"/>
                  </a:lnTo>
                  <a:lnTo>
                    <a:pt x="230403" y="94576"/>
                  </a:lnTo>
                  <a:lnTo>
                    <a:pt x="214452" y="95681"/>
                  </a:lnTo>
                  <a:lnTo>
                    <a:pt x="170878" y="109918"/>
                  </a:lnTo>
                  <a:lnTo>
                    <a:pt x="137439" y="136309"/>
                  </a:lnTo>
                  <a:lnTo>
                    <a:pt x="118110" y="174599"/>
                  </a:lnTo>
                  <a:lnTo>
                    <a:pt x="114490" y="204597"/>
                  </a:lnTo>
                  <a:lnTo>
                    <a:pt x="115366" y="220040"/>
                  </a:lnTo>
                  <a:lnTo>
                    <a:pt x="129730" y="261073"/>
                  </a:lnTo>
                  <a:lnTo>
                    <a:pt x="158013" y="291757"/>
                  </a:lnTo>
                  <a:lnTo>
                    <a:pt x="176974" y="302006"/>
                  </a:lnTo>
                  <a:lnTo>
                    <a:pt x="184251" y="305269"/>
                  </a:lnTo>
                  <a:lnTo>
                    <a:pt x="198920" y="309562"/>
                  </a:lnTo>
                  <a:lnTo>
                    <a:pt x="214452" y="312127"/>
                  </a:lnTo>
                  <a:lnTo>
                    <a:pt x="230403" y="312991"/>
                  </a:lnTo>
                  <a:lnTo>
                    <a:pt x="246976" y="312127"/>
                  </a:lnTo>
                  <a:lnTo>
                    <a:pt x="262420" y="309562"/>
                  </a:lnTo>
                  <a:lnTo>
                    <a:pt x="276733" y="305269"/>
                  </a:lnTo>
                  <a:lnTo>
                    <a:pt x="285369" y="301345"/>
                  </a:lnTo>
                  <a:lnTo>
                    <a:pt x="289941" y="299275"/>
                  </a:lnTo>
                  <a:lnTo>
                    <a:pt x="324015" y="272808"/>
                  </a:lnTo>
                  <a:lnTo>
                    <a:pt x="342900" y="234505"/>
                  </a:lnTo>
                  <a:lnTo>
                    <a:pt x="345465" y="220040"/>
                  </a:lnTo>
                  <a:lnTo>
                    <a:pt x="346329" y="204597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8" name="object 88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3510057" y="966501"/>
              <a:ext cx="216598" cy="215360"/>
            </a:xfrm>
            <a:prstGeom prst="rect">
              <a:avLst/>
            </a:prstGeom>
          </p:spPr>
        </p:pic>
      </p:grpSp>
      <p:grpSp>
        <p:nvGrpSpPr>
          <p:cNvPr id="89" name="object 89"/>
          <p:cNvGrpSpPr/>
          <p:nvPr/>
        </p:nvGrpSpPr>
        <p:grpSpPr>
          <a:xfrm>
            <a:off x="3879246" y="890206"/>
            <a:ext cx="494665" cy="295275"/>
            <a:chOff x="3879246" y="890206"/>
            <a:chExt cx="494665" cy="295275"/>
          </a:xfrm>
        </p:grpSpPr>
        <p:sp>
          <p:nvSpPr>
            <p:cNvPr id="90" name="object 90"/>
            <p:cNvSpPr/>
            <p:nvPr/>
          </p:nvSpPr>
          <p:spPr>
            <a:xfrm>
              <a:off x="3879246" y="890206"/>
              <a:ext cx="232410" cy="295275"/>
            </a:xfrm>
            <a:custGeom>
              <a:avLst/>
              <a:gdLst/>
              <a:ahLst/>
              <a:cxnLst/>
              <a:rect l="l" t="t" r="r" b="b"/>
              <a:pathLst>
                <a:path w="232410" h="295275">
                  <a:moveTo>
                    <a:pt x="0" y="186308"/>
                  </a:moveTo>
                  <a:lnTo>
                    <a:pt x="7715" y="141383"/>
                  </a:lnTo>
                  <a:lnTo>
                    <a:pt x="30491" y="106299"/>
                  </a:lnTo>
                  <a:lnTo>
                    <a:pt x="64770" y="84090"/>
                  </a:lnTo>
                  <a:lnTo>
                    <a:pt x="77819" y="79894"/>
                  </a:lnTo>
                  <a:lnTo>
                    <a:pt x="78200" y="79771"/>
                  </a:lnTo>
                  <a:lnTo>
                    <a:pt x="92202" y="77167"/>
                  </a:lnTo>
                  <a:lnTo>
                    <a:pt x="105679" y="76360"/>
                  </a:lnTo>
                  <a:lnTo>
                    <a:pt x="106775" y="76295"/>
                  </a:lnTo>
                  <a:lnTo>
                    <a:pt x="125380" y="78000"/>
                  </a:lnTo>
                  <a:lnTo>
                    <a:pt x="142101" y="83010"/>
                  </a:lnTo>
                  <a:lnTo>
                    <a:pt x="156803" y="91163"/>
                  </a:lnTo>
                  <a:lnTo>
                    <a:pt x="169354" y="102298"/>
                  </a:lnTo>
                  <a:lnTo>
                    <a:pt x="169354" y="0"/>
                  </a:lnTo>
                  <a:lnTo>
                    <a:pt x="231933" y="0"/>
                  </a:lnTo>
                  <a:lnTo>
                    <a:pt x="231933" y="291655"/>
                  </a:lnTo>
                  <a:lnTo>
                    <a:pt x="172402" y="291655"/>
                  </a:lnTo>
                  <a:lnTo>
                    <a:pt x="172402" y="267176"/>
                  </a:lnTo>
                  <a:lnTo>
                    <a:pt x="170878" y="268634"/>
                  </a:lnTo>
                  <a:lnTo>
                    <a:pt x="170878" y="186308"/>
                  </a:lnTo>
                  <a:lnTo>
                    <a:pt x="169997" y="173371"/>
                  </a:lnTo>
                  <a:lnTo>
                    <a:pt x="147326" y="136406"/>
                  </a:lnTo>
                  <a:lnTo>
                    <a:pt x="117443" y="126682"/>
                  </a:lnTo>
                  <a:lnTo>
                    <a:pt x="106775" y="127710"/>
                  </a:lnTo>
                  <a:lnTo>
                    <a:pt x="70937" y="152139"/>
                  </a:lnTo>
                  <a:lnTo>
                    <a:pt x="62579" y="186308"/>
                  </a:lnTo>
                  <a:lnTo>
                    <a:pt x="62579" y="287292"/>
                  </a:lnTo>
                  <a:lnTo>
                    <a:pt x="51911" y="282511"/>
                  </a:lnTo>
                  <a:lnTo>
                    <a:pt x="21385" y="255414"/>
                  </a:lnTo>
                  <a:lnTo>
                    <a:pt x="3428" y="216991"/>
                  </a:lnTo>
                  <a:lnTo>
                    <a:pt x="857" y="202002"/>
                  </a:lnTo>
                  <a:lnTo>
                    <a:pt x="0" y="186308"/>
                  </a:lnTo>
                  <a:close/>
                </a:path>
                <a:path w="232410" h="295275">
                  <a:moveTo>
                    <a:pt x="62579" y="287292"/>
                  </a:moveTo>
                  <a:lnTo>
                    <a:pt x="62579" y="186308"/>
                  </a:lnTo>
                  <a:lnTo>
                    <a:pt x="63460" y="199193"/>
                  </a:lnTo>
                  <a:lnTo>
                    <a:pt x="66198" y="210514"/>
                  </a:lnTo>
                  <a:lnTo>
                    <a:pt x="95345" y="240696"/>
                  </a:lnTo>
                  <a:lnTo>
                    <a:pt x="117443" y="244316"/>
                  </a:lnTo>
                  <a:lnTo>
                    <a:pt x="127142" y="243534"/>
                  </a:lnTo>
                  <a:lnTo>
                    <a:pt x="128380" y="243435"/>
                  </a:lnTo>
                  <a:lnTo>
                    <a:pt x="162520" y="220424"/>
                  </a:lnTo>
                  <a:lnTo>
                    <a:pt x="170878" y="186308"/>
                  </a:lnTo>
                  <a:lnTo>
                    <a:pt x="170878" y="268634"/>
                  </a:lnTo>
                  <a:lnTo>
                    <a:pt x="159804" y="279232"/>
                  </a:lnTo>
                  <a:lnTo>
                    <a:pt x="144768" y="287833"/>
                  </a:lnTo>
                  <a:lnTo>
                    <a:pt x="127142" y="292987"/>
                  </a:lnTo>
                  <a:lnTo>
                    <a:pt x="106775" y="294703"/>
                  </a:lnTo>
                  <a:lnTo>
                    <a:pt x="92202" y="294084"/>
                  </a:lnTo>
                  <a:lnTo>
                    <a:pt x="78200" y="292036"/>
                  </a:lnTo>
                  <a:lnTo>
                    <a:pt x="64770" y="288274"/>
                  </a:lnTo>
                  <a:lnTo>
                    <a:pt x="62579" y="287292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1" name="object 91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4149280" y="966587"/>
              <a:ext cx="224313" cy="218322"/>
            </a:xfrm>
            <a:prstGeom prst="rect">
              <a:avLst/>
            </a:prstGeom>
          </p:spPr>
        </p:pic>
      </p:grpSp>
      <p:grpSp>
        <p:nvGrpSpPr>
          <p:cNvPr id="92" name="object 92"/>
          <p:cNvGrpSpPr/>
          <p:nvPr/>
        </p:nvGrpSpPr>
        <p:grpSpPr>
          <a:xfrm>
            <a:off x="4531359" y="906970"/>
            <a:ext cx="666750" cy="278130"/>
            <a:chOff x="4531359" y="906970"/>
            <a:chExt cx="666750" cy="278130"/>
          </a:xfrm>
        </p:grpSpPr>
        <p:sp>
          <p:nvSpPr>
            <p:cNvPr id="93" name="object 93"/>
            <p:cNvSpPr/>
            <p:nvPr/>
          </p:nvSpPr>
          <p:spPr>
            <a:xfrm>
              <a:off x="4531360" y="906982"/>
              <a:ext cx="200660" cy="274955"/>
            </a:xfrm>
            <a:custGeom>
              <a:avLst/>
              <a:gdLst/>
              <a:ahLst/>
              <a:cxnLst/>
              <a:rect l="l" t="t" r="r" b="b"/>
              <a:pathLst>
                <a:path w="200660" h="274955">
                  <a:moveTo>
                    <a:pt x="200647" y="222973"/>
                  </a:moveTo>
                  <a:lnTo>
                    <a:pt x="62230" y="222973"/>
                  </a:lnTo>
                  <a:lnTo>
                    <a:pt x="62230" y="0"/>
                  </a:lnTo>
                  <a:lnTo>
                    <a:pt x="0" y="0"/>
                  </a:lnTo>
                  <a:lnTo>
                    <a:pt x="0" y="274891"/>
                  </a:lnTo>
                  <a:lnTo>
                    <a:pt x="62230" y="274891"/>
                  </a:lnTo>
                  <a:lnTo>
                    <a:pt x="200647" y="274891"/>
                  </a:lnTo>
                  <a:lnTo>
                    <a:pt x="200647" y="222973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4" name="object 94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4747355" y="966501"/>
              <a:ext cx="233457" cy="218408"/>
            </a:xfrm>
            <a:prstGeom prst="rect">
              <a:avLst/>
            </a:prstGeom>
          </p:spPr>
        </p:pic>
        <p:pic>
          <p:nvPicPr>
            <p:cNvPr id="95" name="object 95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5005197" y="966501"/>
              <a:ext cx="192309" cy="218408"/>
            </a:xfrm>
            <a:prstGeom prst="rect">
              <a:avLst/>
            </a:prstGeom>
          </p:spPr>
        </p:pic>
      </p:grpSp>
      <p:grpSp>
        <p:nvGrpSpPr>
          <p:cNvPr id="96" name="object 96"/>
          <p:cNvGrpSpPr/>
          <p:nvPr/>
        </p:nvGrpSpPr>
        <p:grpSpPr>
          <a:xfrm>
            <a:off x="5331714" y="902398"/>
            <a:ext cx="1371600" cy="284480"/>
            <a:chOff x="5331714" y="902398"/>
            <a:chExt cx="1371600" cy="284480"/>
          </a:xfrm>
        </p:grpSpPr>
        <p:sp>
          <p:nvSpPr>
            <p:cNvPr id="97" name="object 97"/>
            <p:cNvSpPr/>
            <p:nvPr/>
          </p:nvSpPr>
          <p:spPr>
            <a:xfrm>
              <a:off x="5331714" y="902398"/>
              <a:ext cx="262890" cy="284480"/>
            </a:xfrm>
            <a:custGeom>
              <a:avLst/>
              <a:gdLst/>
              <a:ahLst/>
              <a:cxnLst/>
              <a:rect l="l" t="t" r="r" b="b"/>
              <a:pathLst>
                <a:path w="262889" h="284480">
                  <a:moveTo>
                    <a:pt x="0" y="142017"/>
                  </a:moveTo>
                  <a:lnTo>
                    <a:pt x="4762" y="103072"/>
                  </a:lnTo>
                  <a:lnTo>
                    <a:pt x="30130" y="53570"/>
                  </a:lnTo>
                  <a:lnTo>
                    <a:pt x="73247" y="18383"/>
                  </a:lnTo>
                  <a:lnTo>
                    <a:pt x="109108" y="4583"/>
                  </a:lnTo>
                  <a:lnTo>
                    <a:pt x="149542" y="0"/>
                  </a:lnTo>
                  <a:lnTo>
                    <a:pt x="167297" y="619"/>
                  </a:lnTo>
                  <a:lnTo>
                    <a:pt x="215169" y="12191"/>
                  </a:lnTo>
                  <a:lnTo>
                    <a:pt x="252460" y="37146"/>
                  </a:lnTo>
                  <a:lnTo>
                    <a:pt x="262413" y="48863"/>
                  </a:lnTo>
                  <a:lnTo>
                    <a:pt x="222789" y="85534"/>
                  </a:lnTo>
                  <a:lnTo>
                    <a:pt x="207320" y="71477"/>
                  </a:lnTo>
                  <a:lnTo>
                    <a:pt x="190547" y="61448"/>
                  </a:lnTo>
                  <a:lnTo>
                    <a:pt x="172345" y="55436"/>
                  </a:lnTo>
                  <a:lnTo>
                    <a:pt x="152590" y="53435"/>
                  </a:lnTo>
                  <a:lnTo>
                    <a:pt x="140301" y="54268"/>
                  </a:lnTo>
                  <a:lnTo>
                    <a:pt x="97297" y="71087"/>
                  </a:lnTo>
                  <a:lnTo>
                    <a:pt x="71175" y="106790"/>
                  </a:lnTo>
                  <a:lnTo>
                    <a:pt x="64103" y="142017"/>
                  </a:lnTo>
                  <a:lnTo>
                    <a:pt x="64936" y="154319"/>
                  </a:lnTo>
                  <a:lnTo>
                    <a:pt x="82343" y="197526"/>
                  </a:lnTo>
                  <a:lnTo>
                    <a:pt x="117403" y="223527"/>
                  </a:lnTo>
                  <a:lnTo>
                    <a:pt x="152590" y="230600"/>
                  </a:lnTo>
                  <a:lnTo>
                    <a:pt x="172345" y="228574"/>
                  </a:lnTo>
                  <a:lnTo>
                    <a:pt x="190547" y="222396"/>
                  </a:lnTo>
                  <a:lnTo>
                    <a:pt x="207320" y="211914"/>
                  </a:lnTo>
                  <a:lnTo>
                    <a:pt x="222789" y="196977"/>
                  </a:lnTo>
                  <a:lnTo>
                    <a:pt x="262413" y="235172"/>
                  </a:lnTo>
                  <a:lnTo>
                    <a:pt x="227909" y="265216"/>
                  </a:lnTo>
                  <a:lnTo>
                    <a:pt x="183308" y="281368"/>
                  </a:lnTo>
                  <a:lnTo>
                    <a:pt x="149542" y="284035"/>
                  </a:lnTo>
                  <a:lnTo>
                    <a:pt x="128620" y="282891"/>
                  </a:lnTo>
                  <a:lnTo>
                    <a:pt x="90740" y="273708"/>
                  </a:lnTo>
                  <a:lnTo>
                    <a:pt x="56981" y="255649"/>
                  </a:lnTo>
                  <a:lnTo>
                    <a:pt x="19811" y="215265"/>
                  </a:lnTo>
                  <a:lnTo>
                    <a:pt x="1166" y="162075"/>
                  </a:lnTo>
                  <a:lnTo>
                    <a:pt x="0" y="142017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8" name="object 98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5615464" y="966501"/>
              <a:ext cx="233457" cy="218408"/>
            </a:xfrm>
            <a:prstGeom prst="rect">
              <a:avLst/>
            </a:prstGeom>
          </p:spPr>
        </p:pic>
        <p:pic>
          <p:nvPicPr>
            <p:cNvPr id="99" name="object 99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5873400" y="966501"/>
              <a:ext cx="192214" cy="218408"/>
            </a:xfrm>
            <a:prstGeom prst="rect">
              <a:avLst/>
            </a:prstGeom>
          </p:spPr>
        </p:pic>
        <p:sp>
          <p:nvSpPr>
            <p:cNvPr id="100" name="object 100"/>
            <p:cNvSpPr/>
            <p:nvPr/>
          </p:nvSpPr>
          <p:spPr>
            <a:xfrm>
              <a:off x="6073235" y="923829"/>
              <a:ext cx="161925" cy="261620"/>
            </a:xfrm>
            <a:custGeom>
              <a:avLst/>
              <a:gdLst/>
              <a:ahLst/>
              <a:cxnLst/>
              <a:rect l="l" t="t" r="r" b="b"/>
              <a:pathLst>
                <a:path w="161925" h="261619">
                  <a:moveTo>
                    <a:pt x="0" y="99250"/>
                  </a:moveTo>
                  <a:lnTo>
                    <a:pt x="0" y="51911"/>
                  </a:lnTo>
                  <a:lnTo>
                    <a:pt x="33528" y="51911"/>
                  </a:lnTo>
                  <a:lnTo>
                    <a:pt x="33528" y="0"/>
                  </a:lnTo>
                  <a:lnTo>
                    <a:pt x="94583" y="0"/>
                  </a:lnTo>
                  <a:lnTo>
                    <a:pt x="94583" y="51911"/>
                  </a:lnTo>
                  <a:lnTo>
                    <a:pt x="146494" y="51911"/>
                  </a:lnTo>
                  <a:lnTo>
                    <a:pt x="146494" y="99250"/>
                  </a:lnTo>
                  <a:lnTo>
                    <a:pt x="94583" y="99250"/>
                  </a:lnTo>
                  <a:lnTo>
                    <a:pt x="94583" y="193833"/>
                  </a:lnTo>
                  <a:lnTo>
                    <a:pt x="96107" y="200024"/>
                  </a:lnTo>
                  <a:lnTo>
                    <a:pt x="100679" y="206120"/>
                  </a:lnTo>
                  <a:lnTo>
                    <a:pt x="105251" y="210692"/>
                  </a:lnTo>
                  <a:lnTo>
                    <a:pt x="112871" y="212216"/>
                  </a:lnTo>
                  <a:lnTo>
                    <a:pt x="120491" y="212216"/>
                  </a:lnTo>
                  <a:lnTo>
                    <a:pt x="127316" y="211883"/>
                  </a:lnTo>
                  <a:lnTo>
                    <a:pt x="133873" y="210692"/>
                  </a:lnTo>
                  <a:lnTo>
                    <a:pt x="139859" y="208359"/>
                  </a:lnTo>
                  <a:lnTo>
                    <a:pt x="144970" y="204596"/>
                  </a:lnTo>
                  <a:lnTo>
                    <a:pt x="161734" y="248888"/>
                  </a:lnTo>
                  <a:lnTo>
                    <a:pt x="155638" y="253460"/>
                  </a:lnTo>
                  <a:lnTo>
                    <a:pt x="148018" y="256508"/>
                  </a:lnTo>
                  <a:lnTo>
                    <a:pt x="140398" y="258032"/>
                  </a:lnTo>
                  <a:lnTo>
                    <a:pt x="133501" y="259794"/>
                  </a:lnTo>
                  <a:lnTo>
                    <a:pt x="126444" y="260699"/>
                  </a:lnTo>
                  <a:lnTo>
                    <a:pt x="119101" y="261032"/>
                  </a:lnTo>
                  <a:lnTo>
                    <a:pt x="111347" y="261080"/>
                  </a:lnTo>
                  <a:lnTo>
                    <a:pt x="93940" y="259935"/>
                  </a:lnTo>
                  <a:lnTo>
                    <a:pt x="53435" y="242696"/>
                  </a:lnTo>
                  <a:lnTo>
                    <a:pt x="34696" y="203437"/>
                  </a:lnTo>
                  <a:lnTo>
                    <a:pt x="33528" y="186213"/>
                  </a:lnTo>
                  <a:lnTo>
                    <a:pt x="33528" y="99250"/>
                  </a:lnTo>
                  <a:lnTo>
                    <a:pt x="0" y="99250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1" name="object 101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6254781" y="966501"/>
              <a:ext cx="231933" cy="218408"/>
            </a:xfrm>
            <a:prstGeom prst="rect">
              <a:avLst/>
            </a:prstGeom>
          </p:spPr>
        </p:pic>
        <p:pic>
          <p:nvPicPr>
            <p:cNvPr id="102" name="object 102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6512623" y="966501"/>
              <a:ext cx="190690" cy="218408"/>
            </a:xfrm>
            <a:prstGeom prst="rect">
              <a:avLst/>
            </a:prstGeom>
          </p:spPr>
        </p:pic>
      </p:grpSp>
      <p:sp>
        <p:nvSpPr>
          <p:cNvPr id="103" name="object 103"/>
          <p:cNvSpPr/>
          <p:nvPr/>
        </p:nvSpPr>
        <p:spPr>
          <a:xfrm>
            <a:off x="6856476" y="906780"/>
            <a:ext cx="64135" cy="277495"/>
          </a:xfrm>
          <a:custGeom>
            <a:avLst/>
            <a:gdLst/>
            <a:ahLst/>
            <a:cxnLst/>
            <a:rect l="l" t="t" r="r" b="b"/>
            <a:pathLst>
              <a:path w="64134" h="277494">
                <a:moveTo>
                  <a:pt x="0" y="277368"/>
                </a:moveTo>
                <a:lnTo>
                  <a:pt x="0" y="0"/>
                </a:lnTo>
                <a:lnTo>
                  <a:pt x="64008" y="0"/>
                </a:lnTo>
                <a:lnTo>
                  <a:pt x="64008" y="277368"/>
                </a:lnTo>
                <a:lnTo>
                  <a:pt x="0" y="277368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4" name="object 104"/>
          <p:cNvPicPr/>
          <p:nvPr/>
        </p:nvPicPr>
        <p:blipFill>
          <a:blip r:embed="rId45" cstate="print"/>
          <a:stretch>
            <a:fillRect/>
          </a:stretch>
        </p:blipFill>
        <p:spPr>
          <a:xfrm>
            <a:off x="6982586" y="966501"/>
            <a:ext cx="216598" cy="215360"/>
          </a:xfrm>
          <a:prstGeom prst="rect">
            <a:avLst/>
          </a:prstGeom>
        </p:spPr>
      </p:pic>
      <p:grpSp>
        <p:nvGrpSpPr>
          <p:cNvPr id="105" name="object 105"/>
          <p:cNvGrpSpPr/>
          <p:nvPr/>
        </p:nvGrpSpPr>
        <p:grpSpPr>
          <a:xfrm>
            <a:off x="7245000" y="871918"/>
            <a:ext cx="662305" cy="313055"/>
            <a:chOff x="7245000" y="871918"/>
            <a:chExt cx="662305" cy="313055"/>
          </a:xfrm>
        </p:grpSpPr>
        <p:sp>
          <p:nvSpPr>
            <p:cNvPr id="106" name="object 106"/>
            <p:cNvSpPr/>
            <p:nvPr/>
          </p:nvSpPr>
          <p:spPr>
            <a:xfrm>
              <a:off x="7245000" y="871918"/>
              <a:ext cx="78105" cy="310515"/>
            </a:xfrm>
            <a:custGeom>
              <a:avLst/>
              <a:gdLst/>
              <a:ahLst/>
              <a:cxnLst/>
              <a:rect l="l" t="t" r="r" b="b"/>
              <a:pathLst>
                <a:path w="78104" h="310515">
                  <a:moveTo>
                    <a:pt x="7620" y="309943"/>
                  </a:moveTo>
                  <a:lnTo>
                    <a:pt x="7620" y="97631"/>
                  </a:lnTo>
                  <a:lnTo>
                    <a:pt x="70199" y="97631"/>
                  </a:lnTo>
                  <a:lnTo>
                    <a:pt x="70199" y="309943"/>
                  </a:lnTo>
                  <a:lnTo>
                    <a:pt x="7620" y="309943"/>
                  </a:lnTo>
                  <a:close/>
                </a:path>
                <a:path w="78104" h="310515">
                  <a:moveTo>
                    <a:pt x="0" y="35052"/>
                  </a:moveTo>
                  <a:lnTo>
                    <a:pt x="23241" y="2476"/>
                  </a:lnTo>
                  <a:lnTo>
                    <a:pt x="38100" y="0"/>
                  </a:lnTo>
                  <a:lnTo>
                    <a:pt x="46697" y="571"/>
                  </a:lnTo>
                  <a:lnTo>
                    <a:pt x="77009" y="26717"/>
                  </a:lnTo>
                  <a:lnTo>
                    <a:pt x="77819" y="33528"/>
                  </a:lnTo>
                  <a:lnTo>
                    <a:pt x="77009" y="41020"/>
                  </a:lnTo>
                  <a:lnTo>
                    <a:pt x="46697" y="68103"/>
                  </a:lnTo>
                  <a:lnTo>
                    <a:pt x="38100" y="68675"/>
                  </a:lnTo>
                  <a:lnTo>
                    <a:pt x="30384" y="68103"/>
                  </a:lnTo>
                  <a:lnTo>
                    <a:pt x="809" y="41662"/>
                  </a:lnTo>
                  <a:lnTo>
                    <a:pt x="0" y="35052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7" name="object 107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7351775" y="966501"/>
              <a:ext cx="213645" cy="218408"/>
            </a:xfrm>
            <a:prstGeom prst="rect">
              <a:avLst/>
            </a:prstGeom>
          </p:spPr>
        </p:pic>
        <p:sp>
          <p:nvSpPr>
            <p:cNvPr id="108" name="object 108"/>
            <p:cNvSpPr/>
            <p:nvPr/>
          </p:nvSpPr>
          <p:spPr>
            <a:xfrm>
              <a:off x="7597425" y="871918"/>
              <a:ext cx="76835" cy="310515"/>
            </a:xfrm>
            <a:custGeom>
              <a:avLst/>
              <a:gdLst/>
              <a:ahLst/>
              <a:cxnLst/>
              <a:rect l="l" t="t" r="r" b="b"/>
              <a:pathLst>
                <a:path w="76834" h="310515">
                  <a:moveTo>
                    <a:pt x="7620" y="309943"/>
                  </a:moveTo>
                  <a:lnTo>
                    <a:pt x="7620" y="97631"/>
                  </a:lnTo>
                  <a:lnTo>
                    <a:pt x="70104" y="97631"/>
                  </a:lnTo>
                  <a:lnTo>
                    <a:pt x="70104" y="309943"/>
                  </a:lnTo>
                  <a:lnTo>
                    <a:pt x="7620" y="309943"/>
                  </a:lnTo>
                  <a:close/>
                </a:path>
                <a:path w="76834" h="310515">
                  <a:moveTo>
                    <a:pt x="0" y="35052"/>
                  </a:moveTo>
                  <a:lnTo>
                    <a:pt x="23241" y="2476"/>
                  </a:lnTo>
                  <a:lnTo>
                    <a:pt x="38100" y="0"/>
                  </a:lnTo>
                  <a:lnTo>
                    <a:pt x="46672" y="571"/>
                  </a:lnTo>
                  <a:lnTo>
                    <a:pt x="75685" y="26717"/>
                  </a:lnTo>
                  <a:lnTo>
                    <a:pt x="76295" y="33528"/>
                  </a:lnTo>
                  <a:lnTo>
                    <a:pt x="75685" y="41020"/>
                  </a:lnTo>
                  <a:lnTo>
                    <a:pt x="46672" y="68103"/>
                  </a:lnTo>
                  <a:lnTo>
                    <a:pt x="38100" y="68675"/>
                  </a:lnTo>
                  <a:lnTo>
                    <a:pt x="30384" y="68103"/>
                  </a:lnTo>
                  <a:lnTo>
                    <a:pt x="809" y="41662"/>
                  </a:lnTo>
                  <a:lnTo>
                    <a:pt x="0" y="35052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9" name="object 109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7705724" y="966501"/>
              <a:ext cx="201453" cy="218408"/>
            </a:xfrm>
            <a:prstGeom prst="rect">
              <a:avLst/>
            </a:prstGeom>
          </p:spPr>
        </p:pic>
      </p:grpSp>
      <p:grpSp>
        <p:nvGrpSpPr>
          <p:cNvPr id="110" name="object 110"/>
          <p:cNvGrpSpPr/>
          <p:nvPr/>
        </p:nvGrpSpPr>
        <p:grpSpPr>
          <a:xfrm>
            <a:off x="7964423" y="890016"/>
            <a:ext cx="541020" cy="295275"/>
            <a:chOff x="7964423" y="890016"/>
            <a:chExt cx="541020" cy="295275"/>
          </a:xfrm>
        </p:grpSpPr>
        <p:sp>
          <p:nvSpPr>
            <p:cNvPr id="111" name="object 111"/>
            <p:cNvSpPr/>
            <p:nvPr/>
          </p:nvSpPr>
          <p:spPr>
            <a:xfrm>
              <a:off x="7964423" y="890016"/>
              <a:ext cx="62865" cy="294640"/>
            </a:xfrm>
            <a:custGeom>
              <a:avLst/>
              <a:gdLst/>
              <a:ahLst/>
              <a:cxnLst/>
              <a:rect l="l" t="t" r="r" b="b"/>
              <a:pathLst>
                <a:path w="62865" h="294640">
                  <a:moveTo>
                    <a:pt x="0" y="294131"/>
                  </a:moveTo>
                  <a:lnTo>
                    <a:pt x="0" y="0"/>
                  </a:lnTo>
                  <a:lnTo>
                    <a:pt x="62483" y="0"/>
                  </a:lnTo>
                  <a:lnTo>
                    <a:pt x="62483" y="294131"/>
                  </a:lnTo>
                  <a:lnTo>
                    <a:pt x="0" y="294131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2" name="object 112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8064245" y="966587"/>
              <a:ext cx="224313" cy="218322"/>
            </a:xfrm>
            <a:prstGeom prst="rect">
              <a:avLst/>
            </a:prstGeom>
          </p:spPr>
        </p:pic>
        <p:pic>
          <p:nvPicPr>
            <p:cNvPr id="113" name="object 113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8312943" y="966501"/>
              <a:ext cx="192309" cy="21840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58699" y="2921031"/>
            <a:ext cx="346710" cy="0"/>
          </a:xfrm>
          <a:custGeom>
            <a:avLst/>
            <a:gdLst/>
            <a:ahLst/>
            <a:cxnLst/>
            <a:rect l="l" t="t" r="r" b="b"/>
            <a:pathLst>
              <a:path w="346709">
                <a:moveTo>
                  <a:pt x="0" y="0"/>
                </a:moveTo>
                <a:lnTo>
                  <a:pt x="346328" y="0"/>
                </a:lnTo>
              </a:path>
            </a:pathLst>
          </a:custGeom>
          <a:ln w="16792">
            <a:solidFill>
              <a:srgbClr val="2121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58699" y="2986658"/>
            <a:ext cx="173990" cy="0"/>
          </a:xfrm>
          <a:custGeom>
            <a:avLst/>
            <a:gdLst/>
            <a:ahLst/>
            <a:cxnLst/>
            <a:rect l="l" t="t" r="r" b="b"/>
            <a:pathLst>
              <a:path w="173990">
                <a:moveTo>
                  <a:pt x="0" y="0"/>
                </a:moveTo>
                <a:lnTo>
                  <a:pt x="173926" y="0"/>
                </a:lnTo>
              </a:path>
            </a:pathLst>
          </a:custGeom>
          <a:ln w="16792">
            <a:solidFill>
              <a:srgbClr val="2121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7761" y="5622131"/>
            <a:ext cx="90011" cy="65627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9079" y="326136"/>
            <a:ext cx="344424" cy="233171"/>
          </a:xfrm>
          <a:prstGeom prst="rect">
            <a:avLst/>
          </a:prstGeom>
        </p:spPr>
      </p:pic>
      <p:sp>
        <p:nvSpPr>
          <p:cNvPr id="6" name="object 6"/>
          <p:cNvSpPr/>
          <p:nvPr/>
        </p:nvSpPr>
        <p:spPr>
          <a:xfrm>
            <a:off x="1070419" y="725328"/>
            <a:ext cx="317500" cy="420370"/>
          </a:xfrm>
          <a:custGeom>
            <a:avLst/>
            <a:gdLst/>
            <a:ahLst/>
            <a:cxnLst/>
            <a:rect l="l" t="t" r="r" b="b"/>
            <a:pathLst>
              <a:path w="317500" h="420369">
                <a:moveTo>
                  <a:pt x="88487" y="53435"/>
                </a:moveTo>
                <a:lnTo>
                  <a:pt x="103727" y="15240"/>
                </a:lnTo>
                <a:lnTo>
                  <a:pt x="143446" y="0"/>
                </a:lnTo>
                <a:lnTo>
                  <a:pt x="155448" y="881"/>
                </a:lnTo>
                <a:lnTo>
                  <a:pt x="191714" y="23552"/>
                </a:lnTo>
                <a:lnTo>
                  <a:pt x="201358" y="53435"/>
                </a:lnTo>
                <a:lnTo>
                  <a:pt x="200239" y="64317"/>
                </a:lnTo>
                <a:lnTo>
                  <a:pt x="176022" y="97829"/>
                </a:lnTo>
                <a:lnTo>
                  <a:pt x="143446" y="106870"/>
                </a:lnTo>
                <a:lnTo>
                  <a:pt x="132271" y="105773"/>
                </a:lnTo>
                <a:lnTo>
                  <a:pt x="96845" y="83224"/>
                </a:lnTo>
                <a:lnTo>
                  <a:pt x="88487" y="53435"/>
                </a:lnTo>
                <a:close/>
              </a:path>
              <a:path w="317500" h="420369">
                <a:moveTo>
                  <a:pt x="97631" y="414329"/>
                </a:moveTo>
                <a:lnTo>
                  <a:pt x="97631" y="299275"/>
                </a:lnTo>
                <a:lnTo>
                  <a:pt x="98750" y="308109"/>
                </a:lnTo>
                <a:lnTo>
                  <a:pt x="102012" y="316230"/>
                </a:lnTo>
                <a:lnTo>
                  <a:pt x="135016" y="339280"/>
                </a:lnTo>
                <a:lnTo>
                  <a:pt x="160210" y="341947"/>
                </a:lnTo>
                <a:lnTo>
                  <a:pt x="173640" y="341352"/>
                </a:lnTo>
                <a:lnTo>
                  <a:pt x="210502" y="331279"/>
                </a:lnTo>
                <a:lnTo>
                  <a:pt x="245649" y="299275"/>
                </a:lnTo>
                <a:lnTo>
                  <a:pt x="317373" y="340423"/>
                </a:lnTo>
                <a:lnTo>
                  <a:pt x="289095" y="374046"/>
                </a:lnTo>
                <a:lnTo>
                  <a:pt x="251745" y="398526"/>
                </a:lnTo>
                <a:lnTo>
                  <a:pt x="204835" y="414337"/>
                </a:lnTo>
                <a:lnTo>
                  <a:pt x="151066" y="419862"/>
                </a:lnTo>
                <a:lnTo>
                  <a:pt x="118434" y="418122"/>
                </a:lnTo>
                <a:lnTo>
                  <a:pt x="99155" y="414607"/>
                </a:lnTo>
                <a:lnTo>
                  <a:pt x="98583" y="414503"/>
                </a:lnTo>
                <a:lnTo>
                  <a:pt x="98202" y="414433"/>
                </a:lnTo>
                <a:lnTo>
                  <a:pt x="97631" y="414329"/>
                </a:lnTo>
                <a:close/>
              </a:path>
              <a:path w="317500" h="420369">
                <a:moveTo>
                  <a:pt x="0" y="311467"/>
                </a:moveTo>
                <a:lnTo>
                  <a:pt x="12858" y="261602"/>
                </a:lnTo>
                <a:lnTo>
                  <a:pt x="40969" y="227076"/>
                </a:lnTo>
                <a:lnTo>
                  <a:pt x="58007" y="212217"/>
                </a:lnTo>
                <a:lnTo>
                  <a:pt x="67722" y="203343"/>
                </a:lnTo>
                <a:lnTo>
                  <a:pt x="94011" y="172974"/>
                </a:lnTo>
                <a:lnTo>
                  <a:pt x="99155" y="148113"/>
                </a:lnTo>
                <a:lnTo>
                  <a:pt x="189166" y="148113"/>
                </a:lnTo>
                <a:lnTo>
                  <a:pt x="181451" y="187587"/>
                </a:lnTo>
                <a:lnTo>
                  <a:pt x="158484" y="219265"/>
                </a:lnTo>
                <a:lnTo>
                  <a:pt x="126277" y="249848"/>
                </a:lnTo>
                <a:lnTo>
                  <a:pt x="118434" y="257601"/>
                </a:lnTo>
                <a:lnTo>
                  <a:pt x="98202" y="291505"/>
                </a:lnTo>
                <a:lnTo>
                  <a:pt x="97631" y="299275"/>
                </a:lnTo>
                <a:lnTo>
                  <a:pt x="97631" y="414329"/>
                </a:lnTo>
                <a:lnTo>
                  <a:pt x="89249" y="412801"/>
                </a:lnTo>
                <a:lnTo>
                  <a:pt x="41148" y="390810"/>
                </a:lnTo>
                <a:lnTo>
                  <a:pt x="10287" y="356889"/>
                </a:lnTo>
                <a:lnTo>
                  <a:pt x="2571" y="335477"/>
                </a:lnTo>
                <a:lnTo>
                  <a:pt x="0" y="311467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433512" y="633698"/>
            <a:ext cx="380365" cy="414020"/>
          </a:xfrm>
          <a:custGeom>
            <a:avLst/>
            <a:gdLst/>
            <a:ahLst/>
            <a:cxnLst/>
            <a:rect l="l" t="t" r="r" b="b"/>
            <a:pathLst>
              <a:path w="380364" h="414019">
                <a:moveTo>
                  <a:pt x="0" y="413765"/>
                </a:moveTo>
                <a:lnTo>
                  <a:pt x="0" y="0"/>
                </a:lnTo>
                <a:lnTo>
                  <a:pt x="79343" y="0"/>
                </a:lnTo>
                <a:lnTo>
                  <a:pt x="285368" y="251936"/>
                </a:lnTo>
                <a:lnTo>
                  <a:pt x="285368" y="0"/>
                </a:lnTo>
                <a:lnTo>
                  <a:pt x="379952" y="0"/>
                </a:lnTo>
                <a:lnTo>
                  <a:pt x="379952" y="413765"/>
                </a:lnTo>
                <a:lnTo>
                  <a:pt x="300608" y="413765"/>
                </a:lnTo>
                <a:lnTo>
                  <a:pt x="94583" y="161829"/>
                </a:lnTo>
                <a:lnTo>
                  <a:pt x="94583" y="413765"/>
                </a:lnTo>
                <a:lnTo>
                  <a:pt x="0" y="413765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86699" y="581786"/>
            <a:ext cx="2143760" cy="470534"/>
          </a:xfrm>
          <a:custGeom>
            <a:avLst/>
            <a:gdLst/>
            <a:ahLst/>
            <a:cxnLst/>
            <a:rect l="l" t="t" r="r" b="b"/>
            <a:pathLst>
              <a:path w="2143760" h="470534">
                <a:moveTo>
                  <a:pt x="335572" y="308419"/>
                </a:moveTo>
                <a:lnTo>
                  <a:pt x="330047" y="261277"/>
                </a:lnTo>
                <a:lnTo>
                  <a:pt x="314236" y="219837"/>
                </a:lnTo>
                <a:lnTo>
                  <a:pt x="287947" y="187032"/>
                </a:lnTo>
                <a:lnTo>
                  <a:pt x="254800" y="163360"/>
                </a:lnTo>
                <a:lnTo>
                  <a:pt x="248602" y="160591"/>
                </a:lnTo>
                <a:lnTo>
                  <a:pt x="248602" y="279374"/>
                </a:lnTo>
                <a:lnTo>
                  <a:pt x="91541" y="279374"/>
                </a:lnTo>
                <a:lnTo>
                  <a:pt x="108902" y="240334"/>
                </a:lnTo>
                <a:lnTo>
                  <a:pt x="142036" y="216789"/>
                </a:lnTo>
                <a:lnTo>
                  <a:pt x="155663" y="213360"/>
                </a:lnTo>
                <a:lnTo>
                  <a:pt x="155803" y="213360"/>
                </a:lnTo>
                <a:lnTo>
                  <a:pt x="170878" y="212217"/>
                </a:lnTo>
                <a:lnTo>
                  <a:pt x="211607" y="222504"/>
                </a:lnTo>
                <a:lnTo>
                  <a:pt x="239649" y="251548"/>
                </a:lnTo>
                <a:lnTo>
                  <a:pt x="248602" y="279374"/>
                </a:lnTo>
                <a:lnTo>
                  <a:pt x="248602" y="160591"/>
                </a:lnTo>
                <a:lnTo>
                  <a:pt x="235000" y="154482"/>
                </a:lnTo>
                <a:lnTo>
                  <a:pt x="214515" y="148310"/>
                </a:lnTo>
                <a:lnTo>
                  <a:pt x="193192" y="144716"/>
                </a:lnTo>
                <a:lnTo>
                  <a:pt x="170878" y="143548"/>
                </a:lnTo>
                <a:lnTo>
                  <a:pt x="147396" y="144716"/>
                </a:lnTo>
                <a:lnTo>
                  <a:pt x="103924" y="154482"/>
                </a:lnTo>
                <a:lnTo>
                  <a:pt x="65557" y="174802"/>
                </a:lnTo>
                <a:lnTo>
                  <a:pt x="35179" y="204584"/>
                </a:lnTo>
                <a:lnTo>
                  <a:pt x="12865" y="241833"/>
                </a:lnTo>
                <a:lnTo>
                  <a:pt x="1435" y="283679"/>
                </a:lnTo>
                <a:lnTo>
                  <a:pt x="0" y="306895"/>
                </a:lnTo>
                <a:lnTo>
                  <a:pt x="1435" y="330123"/>
                </a:lnTo>
                <a:lnTo>
                  <a:pt x="12865" y="371970"/>
                </a:lnTo>
                <a:lnTo>
                  <a:pt x="35445" y="408965"/>
                </a:lnTo>
                <a:lnTo>
                  <a:pt x="67487" y="437667"/>
                </a:lnTo>
                <a:lnTo>
                  <a:pt x="91541" y="451002"/>
                </a:lnTo>
                <a:lnTo>
                  <a:pt x="93065" y="451700"/>
                </a:lnTo>
                <a:lnTo>
                  <a:pt x="108381" y="458685"/>
                </a:lnTo>
                <a:lnTo>
                  <a:pt x="131368" y="465302"/>
                </a:lnTo>
                <a:lnTo>
                  <a:pt x="155803" y="469061"/>
                </a:lnTo>
                <a:lnTo>
                  <a:pt x="181546" y="470255"/>
                </a:lnTo>
                <a:lnTo>
                  <a:pt x="222402" y="467093"/>
                </a:lnTo>
                <a:lnTo>
                  <a:pt x="222694" y="467004"/>
                </a:lnTo>
                <a:lnTo>
                  <a:pt x="257987" y="457479"/>
                </a:lnTo>
                <a:lnTo>
                  <a:pt x="288150" y="441286"/>
                </a:lnTo>
                <a:lnTo>
                  <a:pt x="312712" y="418338"/>
                </a:lnTo>
                <a:lnTo>
                  <a:pt x="263944" y="366433"/>
                </a:lnTo>
                <a:lnTo>
                  <a:pt x="255663" y="373862"/>
                </a:lnTo>
                <a:lnTo>
                  <a:pt x="246938" y="380161"/>
                </a:lnTo>
                <a:lnTo>
                  <a:pt x="207835" y="394906"/>
                </a:lnTo>
                <a:lnTo>
                  <a:pt x="184594" y="397002"/>
                </a:lnTo>
                <a:lnTo>
                  <a:pt x="167093" y="395859"/>
                </a:lnTo>
                <a:lnTo>
                  <a:pt x="123545" y="378625"/>
                </a:lnTo>
                <a:lnTo>
                  <a:pt x="97612" y="346862"/>
                </a:lnTo>
                <a:lnTo>
                  <a:pt x="93065" y="332803"/>
                </a:lnTo>
                <a:lnTo>
                  <a:pt x="248602" y="332803"/>
                </a:lnTo>
                <a:lnTo>
                  <a:pt x="334162" y="332803"/>
                </a:lnTo>
                <a:lnTo>
                  <a:pt x="334162" y="331622"/>
                </a:lnTo>
                <a:lnTo>
                  <a:pt x="335572" y="317563"/>
                </a:lnTo>
                <a:lnTo>
                  <a:pt x="335572" y="308419"/>
                </a:lnTo>
                <a:close/>
              </a:path>
              <a:path w="2143760" h="470534">
                <a:moveTo>
                  <a:pt x="689622" y="224409"/>
                </a:moveTo>
                <a:lnTo>
                  <a:pt x="667854" y="188747"/>
                </a:lnTo>
                <a:lnTo>
                  <a:pt x="634657" y="163360"/>
                </a:lnTo>
                <a:lnTo>
                  <a:pt x="594601" y="148310"/>
                </a:lnTo>
                <a:lnTo>
                  <a:pt x="547700" y="143548"/>
                </a:lnTo>
                <a:lnTo>
                  <a:pt x="523100" y="144716"/>
                </a:lnTo>
                <a:lnTo>
                  <a:pt x="477316" y="154482"/>
                </a:lnTo>
                <a:lnTo>
                  <a:pt x="436714" y="174777"/>
                </a:lnTo>
                <a:lnTo>
                  <a:pt x="404647" y="203949"/>
                </a:lnTo>
                <a:lnTo>
                  <a:pt x="382930" y="241185"/>
                </a:lnTo>
                <a:lnTo>
                  <a:pt x="372122" y="283654"/>
                </a:lnTo>
                <a:lnTo>
                  <a:pt x="370725" y="306895"/>
                </a:lnTo>
                <a:lnTo>
                  <a:pt x="372122" y="330123"/>
                </a:lnTo>
                <a:lnTo>
                  <a:pt x="382930" y="371970"/>
                </a:lnTo>
                <a:lnTo>
                  <a:pt x="405282" y="408965"/>
                </a:lnTo>
                <a:lnTo>
                  <a:pt x="436930" y="437667"/>
                </a:lnTo>
                <a:lnTo>
                  <a:pt x="477316" y="458685"/>
                </a:lnTo>
                <a:lnTo>
                  <a:pt x="523100" y="469061"/>
                </a:lnTo>
                <a:lnTo>
                  <a:pt x="547700" y="470255"/>
                </a:lnTo>
                <a:lnTo>
                  <a:pt x="571995" y="469061"/>
                </a:lnTo>
                <a:lnTo>
                  <a:pt x="615492" y="458685"/>
                </a:lnTo>
                <a:lnTo>
                  <a:pt x="652678" y="437438"/>
                </a:lnTo>
                <a:lnTo>
                  <a:pt x="680173" y="407682"/>
                </a:lnTo>
                <a:lnTo>
                  <a:pt x="689622" y="389382"/>
                </a:lnTo>
                <a:lnTo>
                  <a:pt x="617893" y="351193"/>
                </a:lnTo>
                <a:lnTo>
                  <a:pt x="604786" y="370332"/>
                </a:lnTo>
                <a:lnTo>
                  <a:pt x="588505" y="384200"/>
                </a:lnTo>
                <a:lnTo>
                  <a:pt x="569379" y="392633"/>
                </a:lnTo>
                <a:lnTo>
                  <a:pt x="547700" y="395478"/>
                </a:lnTo>
                <a:lnTo>
                  <a:pt x="530225" y="393801"/>
                </a:lnTo>
                <a:lnTo>
                  <a:pt x="486638" y="371005"/>
                </a:lnTo>
                <a:lnTo>
                  <a:pt x="465213" y="326351"/>
                </a:lnTo>
                <a:lnTo>
                  <a:pt x="463778" y="306895"/>
                </a:lnTo>
                <a:lnTo>
                  <a:pt x="465213" y="287413"/>
                </a:lnTo>
                <a:lnTo>
                  <a:pt x="486638" y="242798"/>
                </a:lnTo>
                <a:lnTo>
                  <a:pt x="530225" y="219773"/>
                </a:lnTo>
                <a:lnTo>
                  <a:pt x="547700" y="218313"/>
                </a:lnTo>
                <a:lnTo>
                  <a:pt x="569379" y="221157"/>
                </a:lnTo>
                <a:lnTo>
                  <a:pt x="588505" y="229565"/>
                </a:lnTo>
                <a:lnTo>
                  <a:pt x="604786" y="243433"/>
                </a:lnTo>
                <a:lnTo>
                  <a:pt x="617893" y="262610"/>
                </a:lnTo>
                <a:lnTo>
                  <a:pt x="689622" y="224409"/>
                </a:lnTo>
                <a:close/>
              </a:path>
              <a:path w="2143760" h="470534">
                <a:moveTo>
                  <a:pt x="1057287" y="308419"/>
                </a:moveTo>
                <a:lnTo>
                  <a:pt x="1052334" y="261277"/>
                </a:lnTo>
                <a:lnTo>
                  <a:pt x="1035951" y="219837"/>
                </a:lnTo>
                <a:lnTo>
                  <a:pt x="1010754" y="187032"/>
                </a:lnTo>
                <a:lnTo>
                  <a:pt x="976414" y="163360"/>
                </a:lnTo>
                <a:lnTo>
                  <a:pt x="970318" y="160540"/>
                </a:lnTo>
                <a:lnTo>
                  <a:pt x="970318" y="279374"/>
                </a:lnTo>
                <a:lnTo>
                  <a:pt x="814679" y="279374"/>
                </a:lnTo>
                <a:lnTo>
                  <a:pt x="830541" y="240334"/>
                </a:lnTo>
                <a:lnTo>
                  <a:pt x="864298" y="216789"/>
                </a:lnTo>
                <a:lnTo>
                  <a:pt x="877976" y="213360"/>
                </a:lnTo>
                <a:lnTo>
                  <a:pt x="878103" y="213360"/>
                </a:lnTo>
                <a:lnTo>
                  <a:pt x="892505" y="212217"/>
                </a:lnTo>
                <a:lnTo>
                  <a:pt x="933513" y="222504"/>
                </a:lnTo>
                <a:lnTo>
                  <a:pt x="961936" y="251548"/>
                </a:lnTo>
                <a:lnTo>
                  <a:pt x="970318" y="279374"/>
                </a:lnTo>
                <a:lnTo>
                  <a:pt x="970318" y="160540"/>
                </a:lnTo>
                <a:lnTo>
                  <a:pt x="957300" y="154482"/>
                </a:lnTo>
                <a:lnTo>
                  <a:pt x="936739" y="148310"/>
                </a:lnTo>
                <a:lnTo>
                  <a:pt x="915035" y="144716"/>
                </a:lnTo>
                <a:lnTo>
                  <a:pt x="892505" y="143548"/>
                </a:lnTo>
                <a:lnTo>
                  <a:pt x="869048" y="144716"/>
                </a:lnTo>
                <a:lnTo>
                  <a:pt x="825550" y="154482"/>
                </a:lnTo>
                <a:lnTo>
                  <a:pt x="787209" y="174802"/>
                </a:lnTo>
                <a:lnTo>
                  <a:pt x="756805" y="204584"/>
                </a:lnTo>
                <a:lnTo>
                  <a:pt x="734720" y="241833"/>
                </a:lnTo>
                <a:lnTo>
                  <a:pt x="724331" y="283679"/>
                </a:lnTo>
                <a:lnTo>
                  <a:pt x="723150" y="306895"/>
                </a:lnTo>
                <a:lnTo>
                  <a:pt x="724547" y="330123"/>
                </a:lnTo>
                <a:lnTo>
                  <a:pt x="735355" y="371970"/>
                </a:lnTo>
                <a:lnTo>
                  <a:pt x="757072" y="408965"/>
                </a:lnTo>
                <a:lnTo>
                  <a:pt x="789139" y="437667"/>
                </a:lnTo>
                <a:lnTo>
                  <a:pt x="830033" y="458685"/>
                </a:lnTo>
                <a:lnTo>
                  <a:pt x="878103" y="469061"/>
                </a:lnTo>
                <a:lnTo>
                  <a:pt x="904697" y="470255"/>
                </a:lnTo>
                <a:lnTo>
                  <a:pt x="906221" y="470141"/>
                </a:lnTo>
                <a:lnTo>
                  <a:pt x="907681" y="470014"/>
                </a:lnTo>
                <a:lnTo>
                  <a:pt x="944727" y="467093"/>
                </a:lnTo>
                <a:lnTo>
                  <a:pt x="980033" y="457479"/>
                </a:lnTo>
                <a:lnTo>
                  <a:pt x="1010475" y="441286"/>
                </a:lnTo>
                <a:lnTo>
                  <a:pt x="1035951" y="418338"/>
                </a:lnTo>
                <a:lnTo>
                  <a:pt x="985558" y="366433"/>
                </a:lnTo>
                <a:lnTo>
                  <a:pt x="977290" y="373862"/>
                </a:lnTo>
                <a:lnTo>
                  <a:pt x="968603" y="380161"/>
                </a:lnTo>
                <a:lnTo>
                  <a:pt x="930071" y="394906"/>
                </a:lnTo>
                <a:lnTo>
                  <a:pt x="907681" y="396938"/>
                </a:lnTo>
                <a:lnTo>
                  <a:pt x="904697" y="396913"/>
                </a:lnTo>
                <a:lnTo>
                  <a:pt x="859066" y="386676"/>
                </a:lnTo>
                <a:lnTo>
                  <a:pt x="826122" y="359181"/>
                </a:lnTo>
                <a:lnTo>
                  <a:pt x="814679" y="332803"/>
                </a:lnTo>
                <a:lnTo>
                  <a:pt x="970318" y="332803"/>
                </a:lnTo>
                <a:lnTo>
                  <a:pt x="1055763" y="332803"/>
                </a:lnTo>
                <a:lnTo>
                  <a:pt x="1057287" y="317563"/>
                </a:lnTo>
                <a:lnTo>
                  <a:pt x="1057287" y="308419"/>
                </a:lnTo>
                <a:close/>
              </a:path>
              <a:path w="2143760" h="470534">
                <a:moveTo>
                  <a:pt x="1373136" y="369481"/>
                </a:moveTo>
                <a:lnTo>
                  <a:pt x="1362849" y="325678"/>
                </a:lnTo>
                <a:lnTo>
                  <a:pt x="1334566" y="298704"/>
                </a:lnTo>
                <a:lnTo>
                  <a:pt x="1298638" y="284276"/>
                </a:lnTo>
                <a:lnTo>
                  <a:pt x="1247978" y="274802"/>
                </a:lnTo>
                <a:lnTo>
                  <a:pt x="1231087" y="271614"/>
                </a:lnTo>
                <a:lnTo>
                  <a:pt x="1185494" y="258038"/>
                </a:lnTo>
                <a:lnTo>
                  <a:pt x="1180820" y="251942"/>
                </a:lnTo>
                <a:lnTo>
                  <a:pt x="1180820" y="242798"/>
                </a:lnTo>
                <a:lnTo>
                  <a:pt x="1214259" y="214503"/>
                </a:lnTo>
                <a:lnTo>
                  <a:pt x="1240358" y="212217"/>
                </a:lnTo>
                <a:lnTo>
                  <a:pt x="1264119" y="213677"/>
                </a:lnTo>
                <a:lnTo>
                  <a:pt x="1287297" y="218122"/>
                </a:lnTo>
                <a:lnTo>
                  <a:pt x="1309878" y="225729"/>
                </a:lnTo>
                <a:lnTo>
                  <a:pt x="1331887" y="236601"/>
                </a:lnTo>
                <a:lnTo>
                  <a:pt x="1362468" y="170980"/>
                </a:lnTo>
                <a:lnTo>
                  <a:pt x="1322933" y="154266"/>
                </a:lnTo>
                <a:lnTo>
                  <a:pt x="1273352" y="144881"/>
                </a:lnTo>
                <a:lnTo>
                  <a:pt x="1240358" y="143548"/>
                </a:lnTo>
                <a:lnTo>
                  <a:pt x="1218323" y="144170"/>
                </a:lnTo>
                <a:lnTo>
                  <a:pt x="1178801" y="149974"/>
                </a:lnTo>
                <a:lnTo>
                  <a:pt x="1131290" y="171754"/>
                </a:lnTo>
                <a:lnTo>
                  <a:pt x="1102664" y="204393"/>
                </a:lnTo>
                <a:lnTo>
                  <a:pt x="1092339" y="245846"/>
                </a:lnTo>
                <a:lnTo>
                  <a:pt x="1093482" y="263004"/>
                </a:lnTo>
                <a:lnTo>
                  <a:pt x="1110716" y="300799"/>
                </a:lnTo>
                <a:lnTo>
                  <a:pt x="1142860" y="323951"/>
                </a:lnTo>
                <a:lnTo>
                  <a:pt x="1184300" y="336283"/>
                </a:lnTo>
                <a:lnTo>
                  <a:pt x="1220546" y="342049"/>
                </a:lnTo>
                <a:lnTo>
                  <a:pt x="1235659" y="344360"/>
                </a:lnTo>
                <a:lnTo>
                  <a:pt x="1248930" y="346811"/>
                </a:lnTo>
                <a:lnTo>
                  <a:pt x="1260233" y="349554"/>
                </a:lnTo>
                <a:lnTo>
                  <a:pt x="1269403" y="352717"/>
                </a:lnTo>
                <a:lnTo>
                  <a:pt x="1280071" y="355765"/>
                </a:lnTo>
                <a:lnTo>
                  <a:pt x="1284643" y="363385"/>
                </a:lnTo>
                <a:lnTo>
                  <a:pt x="1284643" y="371005"/>
                </a:lnTo>
                <a:lnTo>
                  <a:pt x="1280934" y="383946"/>
                </a:lnTo>
                <a:lnTo>
                  <a:pt x="1269923" y="393001"/>
                </a:lnTo>
                <a:lnTo>
                  <a:pt x="1251775" y="398322"/>
                </a:lnTo>
                <a:lnTo>
                  <a:pt x="1226642" y="400050"/>
                </a:lnTo>
                <a:lnTo>
                  <a:pt x="1211770" y="399719"/>
                </a:lnTo>
                <a:lnTo>
                  <a:pt x="1167104" y="392430"/>
                </a:lnTo>
                <a:lnTo>
                  <a:pt x="1127023" y="376059"/>
                </a:lnTo>
                <a:lnTo>
                  <a:pt x="1115288" y="369481"/>
                </a:lnTo>
                <a:lnTo>
                  <a:pt x="1084719" y="436626"/>
                </a:lnTo>
                <a:lnTo>
                  <a:pt x="1127455" y="456018"/>
                </a:lnTo>
                <a:lnTo>
                  <a:pt x="1183347" y="467969"/>
                </a:lnTo>
                <a:lnTo>
                  <a:pt x="1222070" y="470255"/>
                </a:lnTo>
                <a:lnTo>
                  <a:pt x="1245196" y="469417"/>
                </a:lnTo>
                <a:lnTo>
                  <a:pt x="1285798" y="463181"/>
                </a:lnTo>
                <a:lnTo>
                  <a:pt x="1333423" y="442010"/>
                </a:lnTo>
                <a:lnTo>
                  <a:pt x="1362849" y="409651"/>
                </a:lnTo>
                <a:lnTo>
                  <a:pt x="1371993" y="383844"/>
                </a:lnTo>
                <a:lnTo>
                  <a:pt x="1373136" y="369481"/>
                </a:lnTo>
                <a:close/>
              </a:path>
              <a:path w="2143760" h="470534">
                <a:moveTo>
                  <a:pt x="1519529" y="148120"/>
                </a:moveTo>
                <a:lnTo>
                  <a:pt x="1428000" y="148120"/>
                </a:lnTo>
                <a:lnTo>
                  <a:pt x="1428000" y="465683"/>
                </a:lnTo>
                <a:lnTo>
                  <a:pt x="1519529" y="465683"/>
                </a:lnTo>
                <a:lnTo>
                  <a:pt x="1519529" y="148120"/>
                </a:lnTo>
                <a:close/>
              </a:path>
              <a:path w="2143760" h="470534">
                <a:moveTo>
                  <a:pt x="1531823" y="50393"/>
                </a:moveTo>
                <a:lnTo>
                  <a:pt x="1514957" y="13716"/>
                </a:lnTo>
                <a:lnTo>
                  <a:pt x="1473809" y="0"/>
                </a:lnTo>
                <a:lnTo>
                  <a:pt x="1461808" y="889"/>
                </a:lnTo>
                <a:lnTo>
                  <a:pt x="1425689" y="22682"/>
                </a:lnTo>
                <a:lnTo>
                  <a:pt x="1417320" y="51917"/>
                </a:lnTo>
                <a:lnTo>
                  <a:pt x="1418209" y="61912"/>
                </a:lnTo>
                <a:lnTo>
                  <a:pt x="1441196" y="94551"/>
                </a:lnTo>
                <a:lnTo>
                  <a:pt x="1473809" y="102298"/>
                </a:lnTo>
                <a:lnTo>
                  <a:pt x="1485811" y="101447"/>
                </a:lnTo>
                <a:lnTo>
                  <a:pt x="1522133" y="80187"/>
                </a:lnTo>
                <a:lnTo>
                  <a:pt x="1531823" y="50393"/>
                </a:lnTo>
                <a:close/>
              </a:path>
              <a:path w="2143760" h="470534">
                <a:moveTo>
                  <a:pt x="1814042" y="450443"/>
                </a:moveTo>
                <a:lnTo>
                  <a:pt x="1788134" y="384721"/>
                </a:lnTo>
                <a:lnTo>
                  <a:pt x="1780476" y="390537"/>
                </a:lnTo>
                <a:lnTo>
                  <a:pt x="1771510" y="394335"/>
                </a:lnTo>
                <a:lnTo>
                  <a:pt x="1761693" y="396392"/>
                </a:lnTo>
                <a:lnTo>
                  <a:pt x="1751469" y="397014"/>
                </a:lnTo>
                <a:lnTo>
                  <a:pt x="1742655" y="396417"/>
                </a:lnTo>
                <a:lnTo>
                  <a:pt x="1712429" y="364604"/>
                </a:lnTo>
                <a:lnTo>
                  <a:pt x="1711845" y="355765"/>
                </a:lnTo>
                <a:lnTo>
                  <a:pt x="1711845" y="225945"/>
                </a:lnTo>
                <a:lnTo>
                  <a:pt x="1791182" y="225945"/>
                </a:lnTo>
                <a:lnTo>
                  <a:pt x="1791182" y="154216"/>
                </a:lnTo>
                <a:lnTo>
                  <a:pt x="1711845" y="154216"/>
                </a:lnTo>
                <a:lnTo>
                  <a:pt x="1711845" y="76301"/>
                </a:lnTo>
                <a:lnTo>
                  <a:pt x="1620304" y="76301"/>
                </a:lnTo>
                <a:lnTo>
                  <a:pt x="1620304" y="154216"/>
                </a:lnTo>
                <a:lnTo>
                  <a:pt x="1569923" y="154216"/>
                </a:lnTo>
                <a:lnTo>
                  <a:pt x="1569923" y="225945"/>
                </a:lnTo>
                <a:lnTo>
                  <a:pt x="1620304" y="225945"/>
                </a:lnTo>
                <a:lnTo>
                  <a:pt x="1620304" y="355765"/>
                </a:lnTo>
                <a:lnTo>
                  <a:pt x="1622069" y="382447"/>
                </a:lnTo>
                <a:lnTo>
                  <a:pt x="1637017" y="424903"/>
                </a:lnTo>
                <a:lnTo>
                  <a:pt x="1667586" y="454177"/>
                </a:lnTo>
                <a:lnTo>
                  <a:pt x="1711515" y="468515"/>
                </a:lnTo>
                <a:lnTo>
                  <a:pt x="1737753" y="470255"/>
                </a:lnTo>
                <a:lnTo>
                  <a:pt x="1748917" y="469976"/>
                </a:lnTo>
                <a:lnTo>
                  <a:pt x="1789607" y="462876"/>
                </a:lnTo>
                <a:lnTo>
                  <a:pt x="1806663" y="454964"/>
                </a:lnTo>
                <a:lnTo>
                  <a:pt x="1814042" y="450443"/>
                </a:lnTo>
                <a:close/>
              </a:path>
              <a:path w="2143760" h="470534">
                <a:moveTo>
                  <a:pt x="2143607" y="283946"/>
                </a:moveTo>
                <a:lnTo>
                  <a:pt x="2134070" y="222135"/>
                </a:lnTo>
                <a:lnTo>
                  <a:pt x="2103882" y="178600"/>
                </a:lnTo>
                <a:lnTo>
                  <a:pt x="2056066" y="151930"/>
                </a:lnTo>
                <a:lnTo>
                  <a:pt x="1995970" y="143840"/>
                </a:lnTo>
                <a:lnTo>
                  <a:pt x="1983397" y="143776"/>
                </a:lnTo>
                <a:lnTo>
                  <a:pt x="1971827" y="144119"/>
                </a:lnTo>
                <a:lnTo>
                  <a:pt x="1916239" y="152692"/>
                </a:lnTo>
                <a:lnTo>
                  <a:pt x="1867128" y="172834"/>
                </a:lnTo>
                <a:lnTo>
                  <a:pt x="1853666" y="181648"/>
                </a:lnTo>
                <a:lnTo>
                  <a:pt x="1887283" y="245846"/>
                </a:lnTo>
                <a:lnTo>
                  <a:pt x="1895856" y="239242"/>
                </a:lnTo>
                <a:lnTo>
                  <a:pt x="1905571" y="233375"/>
                </a:lnTo>
                <a:lnTo>
                  <a:pt x="1953628" y="217563"/>
                </a:lnTo>
                <a:lnTo>
                  <a:pt x="1978825" y="215277"/>
                </a:lnTo>
                <a:lnTo>
                  <a:pt x="1995970" y="216395"/>
                </a:lnTo>
                <a:lnTo>
                  <a:pt x="2033778" y="232041"/>
                </a:lnTo>
                <a:lnTo>
                  <a:pt x="2052066" y="279374"/>
                </a:lnTo>
                <a:lnTo>
                  <a:pt x="2052066" y="332816"/>
                </a:lnTo>
                <a:lnTo>
                  <a:pt x="2052066" y="364909"/>
                </a:lnTo>
                <a:lnTo>
                  <a:pt x="2026069" y="397014"/>
                </a:lnTo>
                <a:lnTo>
                  <a:pt x="1993150" y="408482"/>
                </a:lnTo>
                <a:lnTo>
                  <a:pt x="1983397" y="409206"/>
                </a:lnTo>
                <a:lnTo>
                  <a:pt x="1945195" y="398538"/>
                </a:lnTo>
                <a:lnTo>
                  <a:pt x="1931479" y="369481"/>
                </a:lnTo>
                <a:lnTo>
                  <a:pt x="1934959" y="353466"/>
                </a:lnTo>
                <a:lnTo>
                  <a:pt x="1945436" y="341998"/>
                </a:lnTo>
                <a:lnTo>
                  <a:pt x="1963064" y="335114"/>
                </a:lnTo>
                <a:lnTo>
                  <a:pt x="1987969" y="332816"/>
                </a:lnTo>
                <a:lnTo>
                  <a:pt x="2052066" y="332816"/>
                </a:lnTo>
                <a:lnTo>
                  <a:pt x="2052066" y="279374"/>
                </a:lnTo>
                <a:lnTo>
                  <a:pt x="1978825" y="279374"/>
                </a:lnTo>
                <a:lnTo>
                  <a:pt x="1945855" y="280822"/>
                </a:lnTo>
                <a:lnTo>
                  <a:pt x="1945195" y="280936"/>
                </a:lnTo>
                <a:lnTo>
                  <a:pt x="1917776" y="285292"/>
                </a:lnTo>
                <a:lnTo>
                  <a:pt x="1875091" y="303860"/>
                </a:lnTo>
                <a:lnTo>
                  <a:pt x="1850250" y="334378"/>
                </a:lnTo>
                <a:lnTo>
                  <a:pt x="1841474" y="374053"/>
                </a:lnTo>
                <a:lnTo>
                  <a:pt x="1842350" y="387540"/>
                </a:lnTo>
                <a:lnTo>
                  <a:pt x="1856714" y="424446"/>
                </a:lnTo>
                <a:lnTo>
                  <a:pt x="1884451" y="451535"/>
                </a:lnTo>
                <a:lnTo>
                  <a:pt x="1926158" y="467588"/>
                </a:lnTo>
                <a:lnTo>
                  <a:pt x="1932343" y="468350"/>
                </a:lnTo>
                <a:lnTo>
                  <a:pt x="1942769" y="469633"/>
                </a:lnTo>
                <a:lnTo>
                  <a:pt x="1945855" y="469747"/>
                </a:lnTo>
                <a:lnTo>
                  <a:pt x="1960537" y="470255"/>
                </a:lnTo>
                <a:lnTo>
                  <a:pt x="1993150" y="467423"/>
                </a:lnTo>
                <a:lnTo>
                  <a:pt x="2020214" y="459003"/>
                </a:lnTo>
                <a:lnTo>
                  <a:pt x="2041842" y="445135"/>
                </a:lnTo>
                <a:lnTo>
                  <a:pt x="2052066" y="433120"/>
                </a:lnTo>
                <a:lnTo>
                  <a:pt x="2058162" y="425970"/>
                </a:lnTo>
                <a:lnTo>
                  <a:pt x="2058162" y="465683"/>
                </a:lnTo>
                <a:lnTo>
                  <a:pt x="2143607" y="465683"/>
                </a:lnTo>
                <a:lnTo>
                  <a:pt x="2143607" y="283946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262247" y="725334"/>
            <a:ext cx="1063625" cy="441325"/>
          </a:xfrm>
          <a:custGeom>
            <a:avLst/>
            <a:gdLst/>
            <a:ahLst/>
            <a:cxnLst/>
            <a:rect l="l" t="t" r="r" b="b"/>
            <a:pathLst>
              <a:path w="1063625" h="441325">
                <a:moveTo>
                  <a:pt x="302031" y="140398"/>
                </a:moveTo>
                <a:lnTo>
                  <a:pt x="291934" y="78587"/>
                </a:lnTo>
                <a:lnTo>
                  <a:pt x="262407" y="35052"/>
                </a:lnTo>
                <a:lnTo>
                  <a:pt x="214312" y="8382"/>
                </a:lnTo>
                <a:lnTo>
                  <a:pt x="183070" y="2032"/>
                </a:lnTo>
                <a:lnTo>
                  <a:pt x="147916" y="0"/>
                </a:lnTo>
                <a:lnTo>
                  <a:pt x="146392" y="50"/>
                </a:lnTo>
                <a:lnTo>
                  <a:pt x="129387" y="571"/>
                </a:lnTo>
                <a:lnTo>
                  <a:pt x="110566" y="2286"/>
                </a:lnTo>
                <a:lnTo>
                  <a:pt x="56311" y="14528"/>
                </a:lnTo>
                <a:lnTo>
                  <a:pt x="10668" y="38100"/>
                </a:lnTo>
                <a:lnTo>
                  <a:pt x="44196" y="102298"/>
                </a:lnTo>
                <a:lnTo>
                  <a:pt x="53644" y="95694"/>
                </a:lnTo>
                <a:lnTo>
                  <a:pt x="63817" y="89827"/>
                </a:lnTo>
                <a:lnTo>
                  <a:pt x="74879" y="84848"/>
                </a:lnTo>
                <a:lnTo>
                  <a:pt x="86956" y="80873"/>
                </a:lnTo>
                <a:lnTo>
                  <a:pt x="98653" y="76873"/>
                </a:lnTo>
                <a:lnTo>
                  <a:pt x="110566" y="74053"/>
                </a:lnTo>
                <a:lnTo>
                  <a:pt x="111175" y="73952"/>
                </a:lnTo>
                <a:lnTo>
                  <a:pt x="123177" y="72301"/>
                </a:lnTo>
                <a:lnTo>
                  <a:pt x="135724" y="71729"/>
                </a:lnTo>
                <a:lnTo>
                  <a:pt x="152984" y="72859"/>
                </a:lnTo>
                <a:lnTo>
                  <a:pt x="190690" y="88493"/>
                </a:lnTo>
                <a:lnTo>
                  <a:pt x="208978" y="135826"/>
                </a:lnTo>
                <a:lnTo>
                  <a:pt x="208978" y="189268"/>
                </a:lnTo>
                <a:lnTo>
                  <a:pt x="208978" y="221361"/>
                </a:lnTo>
                <a:lnTo>
                  <a:pt x="183070" y="253466"/>
                </a:lnTo>
                <a:lnTo>
                  <a:pt x="151587" y="264922"/>
                </a:lnTo>
                <a:lnTo>
                  <a:pt x="141820" y="265658"/>
                </a:lnTo>
                <a:lnTo>
                  <a:pt x="103720" y="254990"/>
                </a:lnTo>
                <a:lnTo>
                  <a:pt x="90004" y="225933"/>
                </a:lnTo>
                <a:lnTo>
                  <a:pt x="93459" y="209918"/>
                </a:lnTo>
                <a:lnTo>
                  <a:pt x="103911" y="198450"/>
                </a:lnTo>
                <a:lnTo>
                  <a:pt x="121513" y="191566"/>
                </a:lnTo>
                <a:lnTo>
                  <a:pt x="146392" y="189268"/>
                </a:lnTo>
                <a:lnTo>
                  <a:pt x="208978" y="189268"/>
                </a:lnTo>
                <a:lnTo>
                  <a:pt x="208978" y="135826"/>
                </a:lnTo>
                <a:lnTo>
                  <a:pt x="135724" y="135826"/>
                </a:lnTo>
                <a:lnTo>
                  <a:pt x="103466" y="137274"/>
                </a:lnTo>
                <a:lnTo>
                  <a:pt x="52057" y="149364"/>
                </a:lnTo>
                <a:lnTo>
                  <a:pt x="18643" y="174269"/>
                </a:lnTo>
                <a:lnTo>
                  <a:pt x="2019" y="209677"/>
                </a:lnTo>
                <a:lnTo>
                  <a:pt x="0" y="230505"/>
                </a:lnTo>
                <a:lnTo>
                  <a:pt x="850" y="243992"/>
                </a:lnTo>
                <a:lnTo>
                  <a:pt x="13716" y="280898"/>
                </a:lnTo>
                <a:lnTo>
                  <a:pt x="41998" y="307987"/>
                </a:lnTo>
                <a:lnTo>
                  <a:pt x="84620" y="324040"/>
                </a:lnTo>
                <a:lnTo>
                  <a:pt x="90004" y="324700"/>
                </a:lnTo>
                <a:lnTo>
                  <a:pt x="90868" y="324815"/>
                </a:lnTo>
                <a:lnTo>
                  <a:pt x="91732" y="324916"/>
                </a:lnTo>
                <a:lnTo>
                  <a:pt x="101231" y="326085"/>
                </a:lnTo>
                <a:lnTo>
                  <a:pt x="103911" y="326186"/>
                </a:lnTo>
                <a:lnTo>
                  <a:pt x="118960" y="326707"/>
                </a:lnTo>
                <a:lnTo>
                  <a:pt x="119913" y="326618"/>
                </a:lnTo>
                <a:lnTo>
                  <a:pt x="151587" y="323875"/>
                </a:lnTo>
                <a:lnTo>
                  <a:pt x="178485" y="315455"/>
                </a:lnTo>
                <a:lnTo>
                  <a:pt x="199631" y="301586"/>
                </a:lnTo>
                <a:lnTo>
                  <a:pt x="208978" y="289991"/>
                </a:lnTo>
                <a:lnTo>
                  <a:pt x="215074" y="282422"/>
                </a:lnTo>
                <a:lnTo>
                  <a:pt x="215074" y="322135"/>
                </a:lnTo>
                <a:lnTo>
                  <a:pt x="302031" y="322135"/>
                </a:lnTo>
                <a:lnTo>
                  <a:pt x="302031" y="140398"/>
                </a:lnTo>
                <a:close/>
              </a:path>
              <a:path w="1063625" h="441325">
                <a:moveTo>
                  <a:pt x="704837" y="4572"/>
                </a:moveTo>
                <a:lnTo>
                  <a:pt x="616356" y="4572"/>
                </a:lnTo>
                <a:lnTo>
                  <a:pt x="526338" y="219837"/>
                </a:lnTo>
                <a:lnTo>
                  <a:pt x="437857" y="4572"/>
                </a:lnTo>
                <a:lnTo>
                  <a:pt x="341744" y="4572"/>
                </a:lnTo>
                <a:lnTo>
                  <a:pt x="479005" y="325183"/>
                </a:lnTo>
                <a:lnTo>
                  <a:pt x="479005" y="328231"/>
                </a:lnTo>
                <a:lnTo>
                  <a:pt x="451408" y="361924"/>
                </a:lnTo>
                <a:lnTo>
                  <a:pt x="427189" y="366420"/>
                </a:lnTo>
                <a:lnTo>
                  <a:pt x="420319" y="366141"/>
                </a:lnTo>
                <a:lnTo>
                  <a:pt x="380161" y="351777"/>
                </a:lnTo>
                <a:lnTo>
                  <a:pt x="375272" y="346608"/>
                </a:lnTo>
                <a:lnTo>
                  <a:pt x="340220" y="412242"/>
                </a:lnTo>
                <a:lnTo>
                  <a:pt x="379844" y="433578"/>
                </a:lnTo>
                <a:lnTo>
                  <a:pt x="428713" y="441198"/>
                </a:lnTo>
                <a:lnTo>
                  <a:pt x="450723" y="439788"/>
                </a:lnTo>
                <a:lnTo>
                  <a:pt x="489623" y="428980"/>
                </a:lnTo>
                <a:lnTo>
                  <a:pt x="522605" y="406412"/>
                </a:lnTo>
                <a:lnTo>
                  <a:pt x="549605" y="367449"/>
                </a:lnTo>
                <a:lnTo>
                  <a:pt x="561390" y="341947"/>
                </a:lnTo>
                <a:lnTo>
                  <a:pt x="704837" y="4572"/>
                </a:lnTo>
                <a:close/>
              </a:path>
              <a:path w="1063625" h="441325">
                <a:moveTo>
                  <a:pt x="1063358" y="4572"/>
                </a:moveTo>
                <a:lnTo>
                  <a:pt x="970305" y="4572"/>
                </a:lnTo>
                <a:lnTo>
                  <a:pt x="970305" y="161823"/>
                </a:lnTo>
                <a:lnTo>
                  <a:pt x="969137" y="181279"/>
                </a:lnTo>
                <a:lnTo>
                  <a:pt x="950493" y="225933"/>
                </a:lnTo>
                <a:lnTo>
                  <a:pt x="913117" y="245948"/>
                </a:lnTo>
                <a:lnTo>
                  <a:pt x="897051" y="247357"/>
                </a:lnTo>
                <a:lnTo>
                  <a:pt x="869035" y="242493"/>
                </a:lnTo>
                <a:lnTo>
                  <a:pt x="849007" y="227876"/>
                </a:lnTo>
                <a:lnTo>
                  <a:pt x="836968" y="203530"/>
                </a:lnTo>
                <a:lnTo>
                  <a:pt x="832954" y="169443"/>
                </a:lnTo>
                <a:lnTo>
                  <a:pt x="832954" y="4572"/>
                </a:lnTo>
                <a:lnTo>
                  <a:pt x="741413" y="4572"/>
                </a:lnTo>
                <a:lnTo>
                  <a:pt x="741413" y="183159"/>
                </a:lnTo>
                <a:lnTo>
                  <a:pt x="743712" y="216649"/>
                </a:lnTo>
                <a:lnTo>
                  <a:pt x="762038" y="270992"/>
                </a:lnTo>
                <a:lnTo>
                  <a:pt x="798068" y="306730"/>
                </a:lnTo>
                <a:lnTo>
                  <a:pt x="847788" y="324446"/>
                </a:lnTo>
                <a:lnTo>
                  <a:pt x="877239" y="326707"/>
                </a:lnTo>
                <a:lnTo>
                  <a:pt x="891819" y="326110"/>
                </a:lnTo>
                <a:lnTo>
                  <a:pt x="932205" y="316039"/>
                </a:lnTo>
                <a:lnTo>
                  <a:pt x="966711" y="293712"/>
                </a:lnTo>
                <a:lnTo>
                  <a:pt x="976401" y="283933"/>
                </a:lnTo>
                <a:lnTo>
                  <a:pt x="976401" y="322135"/>
                </a:lnTo>
                <a:lnTo>
                  <a:pt x="1063358" y="322135"/>
                </a:lnTo>
                <a:lnTo>
                  <a:pt x="1063358" y="4572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383625" y="609218"/>
            <a:ext cx="346710" cy="443230"/>
          </a:xfrm>
          <a:custGeom>
            <a:avLst/>
            <a:gdLst/>
            <a:ahLst/>
            <a:cxnLst/>
            <a:rect l="l" t="t" r="r" b="b"/>
            <a:pathLst>
              <a:path w="346710" h="443230">
                <a:moveTo>
                  <a:pt x="0" y="279463"/>
                </a:moveTo>
                <a:lnTo>
                  <a:pt x="5524" y="232505"/>
                </a:lnTo>
                <a:lnTo>
                  <a:pt x="21336" y="192405"/>
                </a:lnTo>
                <a:lnTo>
                  <a:pt x="45541" y="159591"/>
                </a:lnTo>
                <a:lnTo>
                  <a:pt x="77819" y="135921"/>
                </a:lnTo>
                <a:lnTo>
                  <a:pt x="116693" y="120872"/>
                </a:lnTo>
                <a:lnTo>
                  <a:pt x="158885" y="116178"/>
                </a:lnTo>
                <a:lnTo>
                  <a:pt x="160210" y="116109"/>
                </a:lnTo>
                <a:lnTo>
                  <a:pt x="188490" y="118419"/>
                </a:lnTo>
                <a:lnTo>
                  <a:pt x="213788" y="125444"/>
                </a:lnTo>
                <a:lnTo>
                  <a:pt x="235943" y="137326"/>
                </a:lnTo>
                <a:lnTo>
                  <a:pt x="254889" y="154295"/>
                </a:lnTo>
                <a:lnTo>
                  <a:pt x="254889" y="0"/>
                </a:lnTo>
                <a:lnTo>
                  <a:pt x="346329" y="0"/>
                </a:lnTo>
                <a:lnTo>
                  <a:pt x="346329" y="438245"/>
                </a:lnTo>
                <a:lnTo>
                  <a:pt x="259365" y="438245"/>
                </a:lnTo>
                <a:lnTo>
                  <a:pt x="259365" y="401574"/>
                </a:lnTo>
                <a:lnTo>
                  <a:pt x="256317" y="404450"/>
                </a:lnTo>
                <a:lnTo>
                  <a:pt x="256317" y="279463"/>
                </a:lnTo>
                <a:lnTo>
                  <a:pt x="254889" y="259977"/>
                </a:lnTo>
                <a:lnTo>
                  <a:pt x="233457" y="215360"/>
                </a:lnTo>
                <a:lnTo>
                  <a:pt x="192001" y="192335"/>
                </a:lnTo>
                <a:lnTo>
                  <a:pt x="175450" y="190881"/>
                </a:lnTo>
                <a:lnTo>
                  <a:pt x="160210" y="192218"/>
                </a:lnTo>
                <a:lnTo>
                  <a:pt x="158885" y="192335"/>
                </a:lnTo>
                <a:lnTo>
                  <a:pt x="117443" y="215360"/>
                </a:lnTo>
                <a:lnTo>
                  <a:pt x="96012" y="259977"/>
                </a:lnTo>
                <a:lnTo>
                  <a:pt x="94583" y="279463"/>
                </a:lnTo>
                <a:lnTo>
                  <a:pt x="94583" y="430899"/>
                </a:lnTo>
                <a:lnTo>
                  <a:pt x="77819" y="423005"/>
                </a:lnTo>
                <a:lnTo>
                  <a:pt x="45541" y="398537"/>
                </a:lnTo>
                <a:lnTo>
                  <a:pt x="21336" y="364998"/>
                </a:lnTo>
                <a:lnTo>
                  <a:pt x="5524" y="325088"/>
                </a:lnTo>
                <a:lnTo>
                  <a:pt x="1404" y="302927"/>
                </a:lnTo>
                <a:lnTo>
                  <a:pt x="0" y="279463"/>
                </a:lnTo>
                <a:close/>
              </a:path>
              <a:path w="346710" h="443230">
                <a:moveTo>
                  <a:pt x="94583" y="430899"/>
                </a:moveTo>
                <a:lnTo>
                  <a:pt x="94583" y="279463"/>
                </a:lnTo>
                <a:lnTo>
                  <a:pt x="96012" y="298052"/>
                </a:lnTo>
                <a:lnTo>
                  <a:pt x="100298" y="314944"/>
                </a:lnTo>
                <a:lnTo>
                  <a:pt x="129721" y="353821"/>
                </a:lnTo>
                <a:lnTo>
                  <a:pt x="175450" y="368046"/>
                </a:lnTo>
                <a:lnTo>
                  <a:pt x="192001" y="366364"/>
                </a:lnTo>
                <a:lnTo>
                  <a:pt x="233457" y="343566"/>
                </a:lnTo>
                <a:lnTo>
                  <a:pt x="254889" y="298052"/>
                </a:lnTo>
                <a:lnTo>
                  <a:pt x="256317" y="279463"/>
                </a:lnTo>
                <a:lnTo>
                  <a:pt x="256317" y="404450"/>
                </a:lnTo>
                <a:lnTo>
                  <a:pt x="240229" y="419631"/>
                </a:lnTo>
                <a:lnTo>
                  <a:pt x="217217" y="432518"/>
                </a:lnTo>
                <a:lnTo>
                  <a:pt x="190491" y="440244"/>
                </a:lnTo>
                <a:lnTo>
                  <a:pt x="160210" y="442817"/>
                </a:lnTo>
                <a:lnTo>
                  <a:pt x="137866" y="441650"/>
                </a:lnTo>
                <a:lnTo>
                  <a:pt x="116693" y="438054"/>
                </a:lnTo>
                <a:lnTo>
                  <a:pt x="96680" y="431887"/>
                </a:lnTo>
                <a:lnTo>
                  <a:pt x="94583" y="430899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795581" y="725328"/>
            <a:ext cx="302260" cy="327025"/>
          </a:xfrm>
          <a:custGeom>
            <a:avLst/>
            <a:gdLst/>
            <a:ahLst/>
            <a:cxnLst/>
            <a:rect l="l" t="t" r="r" b="b"/>
            <a:pathLst>
              <a:path w="302260" h="327025">
                <a:moveTo>
                  <a:pt x="10668" y="38100"/>
                </a:moveTo>
                <a:lnTo>
                  <a:pt x="55713" y="14525"/>
                </a:lnTo>
                <a:lnTo>
                  <a:pt x="110013" y="2286"/>
                </a:lnTo>
                <a:lnTo>
                  <a:pt x="146399" y="45"/>
                </a:lnTo>
                <a:lnTo>
                  <a:pt x="147923" y="0"/>
                </a:lnTo>
                <a:lnTo>
                  <a:pt x="183070" y="2040"/>
                </a:lnTo>
                <a:lnTo>
                  <a:pt x="183198" y="2047"/>
                </a:lnTo>
                <a:lnTo>
                  <a:pt x="213741" y="8382"/>
                </a:lnTo>
                <a:lnTo>
                  <a:pt x="262413" y="35052"/>
                </a:lnTo>
                <a:lnTo>
                  <a:pt x="291941" y="78581"/>
                </a:lnTo>
                <a:lnTo>
                  <a:pt x="302037" y="140398"/>
                </a:lnTo>
                <a:lnTo>
                  <a:pt x="302037" y="322135"/>
                </a:lnTo>
                <a:lnTo>
                  <a:pt x="215074" y="322135"/>
                </a:lnTo>
                <a:lnTo>
                  <a:pt x="215074" y="282416"/>
                </a:lnTo>
                <a:lnTo>
                  <a:pt x="208978" y="289991"/>
                </a:lnTo>
                <a:lnTo>
                  <a:pt x="208978" y="135826"/>
                </a:lnTo>
                <a:lnTo>
                  <a:pt x="207835" y="120942"/>
                </a:lnTo>
                <a:lnTo>
                  <a:pt x="180402" y="81367"/>
                </a:lnTo>
                <a:lnTo>
                  <a:pt x="135731" y="71723"/>
                </a:lnTo>
                <a:lnTo>
                  <a:pt x="123158" y="72294"/>
                </a:lnTo>
                <a:lnTo>
                  <a:pt x="111180" y="73928"/>
                </a:lnTo>
                <a:lnTo>
                  <a:pt x="110585" y="74009"/>
                </a:lnTo>
                <a:lnTo>
                  <a:pt x="63674" y="89832"/>
                </a:lnTo>
                <a:lnTo>
                  <a:pt x="44196" y="102298"/>
                </a:lnTo>
                <a:lnTo>
                  <a:pt x="10668" y="38100"/>
                </a:lnTo>
                <a:close/>
              </a:path>
              <a:path w="302260" h="327025">
                <a:moveTo>
                  <a:pt x="0" y="230505"/>
                </a:moveTo>
                <a:lnTo>
                  <a:pt x="8191" y="190833"/>
                </a:lnTo>
                <a:lnTo>
                  <a:pt x="33528" y="160305"/>
                </a:lnTo>
                <a:lnTo>
                  <a:pt x="75485" y="141743"/>
                </a:lnTo>
                <a:lnTo>
                  <a:pt x="135731" y="135826"/>
                </a:lnTo>
                <a:lnTo>
                  <a:pt x="208978" y="135826"/>
                </a:lnTo>
                <a:lnTo>
                  <a:pt x="208978" y="189261"/>
                </a:lnTo>
                <a:lnTo>
                  <a:pt x="146399" y="189261"/>
                </a:lnTo>
                <a:lnTo>
                  <a:pt x="121515" y="191562"/>
                </a:lnTo>
                <a:lnTo>
                  <a:pt x="103917" y="198453"/>
                </a:lnTo>
                <a:lnTo>
                  <a:pt x="93464" y="209916"/>
                </a:lnTo>
                <a:lnTo>
                  <a:pt x="90011" y="225932"/>
                </a:lnTo>
                <a:lnTo>
                  <a:pt x="90011" y="324700"/>
                </a:lnTo>
                <a:lnTo>
                  <a:pt x="85439" y="324136"/>
                </a:lnTo>
                <a:lnTo>
                  <a:pt x="42005" y="307989"/>
                </a:lnTo>
                <a:lnTo>
                  <a:pt x="13716" y="280892"/>
                </a:lnTo>
                <a:lnTo>
                  <a:pt x="857" y="243990"/>
                </a:lnTo>
                <a:lnTo>
                  <a:pt x="0" y="230505"/>
                </a:lnTo>
                <a:close/>
              </a:path>
              <a:path w="302260" h="327025">
                <a:moveTo>
                  <a:pt x="90011" y="324700"/>
                </a:moveTo>
                <a:lnTo>
                  <a:pt x="90011" y="225932"/>
                </a:lnTo>
                <a:lnTo>
                  <a:pt x="90868" y="234544"/>
                </a:lnTo>
                <a:lnTo>
                  <a:pt x="93464" y="242210"/>
                </a:lnTo>
                <a:lnTo>
                  <a:pt x="130087" y="264842"/>
                </a:lnTo>
                <a:lnTo>
                  <a:pt x="141827" y="265652"/>
                </a:lnTo>
                <a:lnTo>
                  <a:pt x="151597" y="264925"/>
                </a:lnTo>
                <a:lnTo>
                  <a:pt x="191619" y="247801"/>
                </a:lnTo>
                <a:lnTo>
                  <a:pt x="208978" y="221361"/>
                </a:lnTo>
                <a:lnTo>
                  <a:pt x="208978" y="289991"/>
                </a:lnTo>
                <a:lnTo>
                  <a:pt x="199642" y="301592"/>
                </a:lnTo>
                <a:lnTo>
                  <a:pt x="178486" y="315456"/>
                </a:lnTo>
                <a:lnTo>
                  <a:pt x="151597" y="323872"/>
                </a:lnTo>
                <a:lnTo>
                  <a:pt x="119919" y="326624"/>
                </a:lnTo>
                <a:lnTo>
                  <a:pt x="118967" y="326707"/>
                </a:lnTo>
                <a:lnTo>
                  <a:pt x="103917" y="326181"/>
                </a:lnTo>
                <a:lnTo>
                  <a:pt x="101249" y="326088"/>
                </a:lnTo>
                <a:lnTo>
                  <a:pt x="91559" y="324891"/>
                </a:lnTo>
                <a:lnTo>
                  <a:pt x="90868" y="324806"/>
                </a:lnTo>
                <a:lnTo>
                  <a:pt x="90011" y="324700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326492" y="725334"/>
            <a:ext cx="694690" cy="327025"/>
          </a:xfrm>
          <a:custGeom>
            <a:avLst/>
            <a:gdLst/>
            <a:ahLst/>
            <a:cxnLst/>
            <a:rect l="l" t="t" r="r" b="b"/>
            <a:pathLst>
              <a:path w="694690" h="327025">
                <a:moveTo>
                  <a:pt x="320421" y="80860"/>
                </a:moveTo>
                <a:lnTo>
                  <a:pt x="297522" y="45199"/>
                </a:lnTo>
                <a:lnTo>
                  <a:pt x="265468" y="19812"/>
                </a:lnTo>
                <a:lnTo>
                  <a:pt x="224078" y="4762"/>
                </a:lnTo>
                <a:lnTo>
                  <a:pt x="176974" y="0"/>
                </a:lnTo>
                <a:lnTo>
                  <a:pt x="152387" y="1168"/>
                </a:lnTo>
                <a:lnTo>
                  <a:pt x="106603" y="10934"/>
                </a:lnTo>
                <a:lnTo>
                  <a:pt x="66878" y="31229"/>
                </a:lnTo>
                <a:lnTo>
                  <a:pt x="35433" y="60401"/>
                </a:lnTo>
                <a:lnTo>
                  <a:pt x="12865" y="97637"/>
                </a:lnTo>
                <a:lnTo>
                  <a:pt x="1435" y="140106"/>
                </a:lnTo>
                <a:lnTo>
                  <a:pt x="0" y="163347"/>
                </a:lnTo>
                <a:lnTo>
                  <a:pt x="1435" y="186575"/>
                </a:lnTo>
                <a:lnTo>
                  <a:pt x="12865" y="228422"/>
                </a:lnTo>
                <a:lnTo>
                  <a:pt x="35433" y="265417"/>
                </a:lnTo>
                <a:lnTo>
                  <a:pt x="66878" y="294119"/>
                </a:lnTo>
                <a:lnTo>
                  <a:pt x="106603" y="315137"/>
                </a:lnTo>
                <a:lnTo>
                  <a:pt x="152387" y="325513"/>
                </a:lnTo>
                <a:lnTo>
                  <a:pt x="176974" y="326707"/>
                </a:lnTo>
                <a:lnTo>
                  <a:pt x="201307" y="325513"/>
                </a:lnTo>
                <a:lnTo>
                  <a:pt x="245427" y="315137"/>
                </a:lnTo>
                <a:lnTo>
                  <a:pt x="282625" y="293890"/>
                </a:lnTo>
                <a:lnTo>
                  <a:pt x="310121" y="264134"/>
                </a:lnTo>
                <a:lnTo>
                  <a:pt x="320421" y="245833"/>
                </a:lnTo>
                <a:lnTo>
                  <a:pt x="248704" y="207645"/>
                </a:lnTo>
                <a:lnTo>
                  <a:pt x="234924" y="226783"/>
                </a:lnTo>
                <a:lnTo>
                  <a:pt x="218554" y="240652"/>
                </a:lnTo>
                <a:lnTo>
                  <a:pt x="199326" y="249085"/>
                </a:lnTo>
                <a:lnTo>
                  <a:pt x="176974" y="251929"/>
                </a:lnTo>
                <a:lnTo>
                  <a:pt x="159550" y="250253"/>
                </a:lnTo>
                <a:lnTo>
                  <a:pt x="117449" y="227457"/>
                </a:lnTo>
                <a:lnTo>
                  <a:pt x="94513" y="182803"/>
                </a:lnTo>
                <a:lnTo>
                  <a:pt x="93065" y="163347"/>
                </a:lnTo>
                <a:lnTo>
                  <a:pt x="94513" y="143865"/>
                </a:lnTo>
                <a:lnTo>
                  <a:pt x="117449" y="99250"/>
                </a:lnTo>
                <a:lnTo>
                  <a:pt x="159550" y="76225"/>
                </a:lnTo>
                <a:lnTo>
                  <a:pt x="176974" y="74764"/>
                </a:lnTo>
                <a:lnTo>
                  <a:pt x="198691" y="77609"/>
                </a:lnTo>
                <a:lnTo>
                  <a:pt x="217982" y="86017"/>
                </a:lnTo>
                <a:lnTo>
                  <a:pt x="234708" y="99885"/>
                </a:lnTo>
                <a:lnTo>
                  <a:pt x="248704" y="119062"/>
                </a:lnTo>
                <a:lnTo>
                  <a:pt x="320421" y="80860"/>
                </a:lnTo>
                <a:close/>
              </a:path>
              <a:path w="694690" h="327025">
                <a:moveTo>
                  <a:pt x="694194" y="163347"/>
                </a:moveTo>
                <a:lnTo>
                  <a:pt x="688479" y="118300"/>
                </a:lnTo>
                <a:lnTo>
                  <a:pt x="671334" y="77812"/>
                </a:lnTo>
                <a:lnTo>
                  <a:pt x="644804" y="44818"/>
                </a:lnTo>
                <a:lnTo>
                  <a:pt x="610273" y="19812"/>
                </a:lnTo>
                <a:lnTo>
                  <a:pt x="601129" y="15938"/>
                </a:lnTo>
                <a:lnTo>
                  <a:pt x="601129" y="163347"/>
                </a:lnTo>
                <a:lnTo>
                  <a:pt x="599706" y="181940"/>
                </a:lnTo>
                <a:lnTo>
                  <a:pt x="578269" y="227457"/>
                </a:lnTo>
                <a:lnTo>
                  <a:pt x="536829" y="250253"/>
                </a:lnTo>
                <a:lnTo>
                  <a:pt x="520268" y="251929"/>
                </a:lnTo>
                <a:lnTo>
                  <a:pt x="502831" y="250253"/>
                </a:lnTo>
                <a:lnTo>
                  <a:pt x="460730" y="227457"/>
                </a:lnTo>
                <a:lnTo>
                  <a:pt x="439305" y="181940"/>
                </a:lnTo>
                <a:lnTo>
                  <a:pt x="437870" y="163347"/>
                </a:lnTo>
                <a:lnTo>
                  <a:pt x="439305" y="143865"/>
                </a:lnTo>
                <a:lnTo>
                  <a:pt x="460730" y="99250"/>
                </a:lnTo>
                <a:lnTo>
                  <a:pt x="502831" y="76225"/>
                </a:lnTo>
                <a:lnTo>
                  <a:pt x="520268" y="74764"/>
                </a:lnTo>
                <a:lnTo>
                  <a:pt x="536829" y="76225"/>
                </a:lnTo>
                <a:lnTo>
                  <a:pt x="578269" y="99250"/>
                </a:lnTo>
                <a:lnTo>
                  <a:pt x="599706" y="143865"/>
                </a:lnTo>
                <a:lnTo>
                  <a:pt x="601129" y="163347"/>
                </a:lnTo>
                <a:lnTo>
                  <a:pt x="601129" y="15938"/>
                </a:lnTo>
                <a:lnTo>
                  <a:pt x="589356" y="10934"/>
                </a:lnTo>
                <a:lnTo>
                  <a:pt x="567550" y="4762"/>
                </a:lnTo>
                <a:lnTo>
                  <a:pt x="544614" y="1168"/>
                </a:lnTo>
                <a:lnTo>
                  <a:pt x="520268" y="0"/>
                </a:lnTo>
                <a:lnTo>
                  <a:pt x="495693" y="1168"/>
                </a:lnTo>
                <a:lnTo>
                  <a:pt x="450532" y="10934"/>
                </a:lnTo>
                <a:lnTo>
                  <a:pt x="410832" y="31229"/>
                </a:lnTo>
                <a:lnTo>
                  <a:pt x="379374" y="60401"/>
                </a:lnTo>
                <a:lnTo>
                  <a:pt x="357670" y="97637"/>
                </a:lnTo>
                <a:lnTo>
                  <a:pt x="346240" y="140106"/>
                </a:lnTo>
                <a:lnTo>
                  <a:pt x="344817" y="163347"/>
                </a:lnTo>
                <a:lnTo>
                  <a:pt x="346240" y="186575"/>
                </a:lnTo>
                <a:lnTo>
                  <a:pt x="357670" y="228422"/>
                </a:lnTo>
                <a:lnTo>
                  <a:pt x="379374" y="265417"/>
                </a:lnTo>
                <a:lnTo>
                  <a:pt x="410832" y="294119"/>
                </a:lnTo>
                <a:lnTo>
                  <a:pt x="450532" y="315137"/>
                </a:lnTo>
                <a:lnTo>
                  <a:pt x="495693" y="325513"/>
                </a:lnTo>
                <a:lnTo>
                  <a:pt x="520268" y="326707"/>
                </a:lnTo>
                <a:lnTo>
                  <a:pt x="544614" y="325513"/>
                </a:lnTo>
                <a:lnTo>
                  <a:pt x="567550" y="321754"/>
                </a:lnTo>
                <a:lnTo>
                  <a:pt x="589356" y="315137"/>
                </a:lnTo>
                <a:lnTo>
                  <a:pt x="601129" y="309638"/>
                </a:lnTo>
                <a:lnTo>
                  <a:pt x="610273" y="305371"/>
                </a:lnTo>
                <a:lnTo>
                  <a:pt x="645375" y="280898"/>
                </a:lnTo>
                <a:lnTo>
                  <a:pt x="671334" y="247357"/>
                </a:lnTo>
                <a:lnTo>
                  <a:pt x="688479" y="207606"/>
                </a:lnTo>
                <a:lnTo>
                  <a:pt x="692759" y="185902"/>
                </a:lnTo>
                <a:lnTo>
                  <a:pt x="694194" y="163347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089362" y="725328"/>
            <a:ext cx="325120" cy="322580"/>
          </a:xfrm>
          <a:custGeom>
            <a:avLst/>
            <a:gdLst/>
            <a:ahLst/>
            <a:cxnLst/>
            <a:rect l="l" t="t" r="r" b="b"/>
            <a:pathLst>
              <a:path w="325120" h="322580">
                <a:moveTo>
                  <a:pt x="0" y="322135"/>
                </a:moveTo>
                <a:lnTo>
                  <a:pt x="0" y="4572"/>
                </a:lnTo>
                <a:lnTo>
                  <a:pt x="86963" y="4572"/>
                </a:lnTo>
                <a:lnTo>
                  <a:pt x="86963" y="41148"/>
                </a:lnTo>
                <a:lnTo>
                  <a:pt x="96680" y="31456"/>
                </a:lnTo>
                <a:lnTo>
                  <a:pt x="132778" y="10668"/>
                </a:lnTo>
                <a:lnTo>
                  <a:pt x="176498" y="595"/>
                </a:lnTo>
                <a:lnTo>
                  <a:pt x="192214" y="0"/>
                </a:lnTo>
                <a:lnTo>
                  <a:pt x="220558" y="2047"/>
                </a:lnTo>
                <a:lnTo>
                  <a:pt x="268603" y="19288"/>
                </a:lnTo>
                <a:lnTo>
                  <a:pt x="304378" y="54539"/>
                </a:lnTo>
                <a:lnTo>
                  <a:pt x="322705" y="107194"/>
                </a:lnTo>
                <a:lnTo>
                  <a:pt x="324992" y="322135"/>
                </a:lnTo>
                <a:lnTo>
                  <a:pt x="231933" y="322135"/>
                </a:lnTo>
                <a:lnTo>
                  <a:pt x="231933" y="154209"/>
                </a:lnTo>
                <a:lnTo>
                  <a:pt x="231027" y="136771"/>
                </a:lnTo>
                <a:lnTo>
                  <a:pt x="215074" y="97726"/>
                </a:lnTo>
                <a:lnTo>
                  <a:pt x="167830" y="79343"/>
                </a:lnTo>
                <a:lnTo>
                  <a:pt x="151527" y="80749"/>
                </a:lnTo>
                <a:lnTo>
                  <a:pt x="112871" y="100774"/>
                </a:lnTo>
                <a:lnTo>
                  <a:pt x="92940" y="144534"/>
                </a:lnTo>
                <a:lnTo>
                  <a:pt x="91535" y="164877"/>
                </a:lnTo>
                <a:lnTo>
                  <a:pt x="91535" y="322135"/>
                </a:lnTo>
                <a:lnTo>
                  <a:pt x="0" y="322135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632477" y="725328"/>
            <a:ext cx="288925" cy="327025"/>
          </a:xfrm>
          <a:custGeom>
            <a:avLst/>
            <a:gdLst/>
            <a:ahLst/>
            <a:cxnLst/>
            <a:rect l="l" t="t" r="r" b="b"/>
            <a:pathLst>
              <a:path w="288925" h="327025">
                <a:moveTo>
                  <a:pt x="0" y="293084"/>
                </a:moveTo>
                <a:lnTo>
                  <a:pt x="30575" y="225932"/>
                </a:lnTo>
                <a:lnTo>
                  <a:pt x="42314" y="232506"/>
                </a:lnTo>
                <a:lnTo>
                  <a:pt x="54768" y="238517"/>
                </a:lnTo>
                <a:lnTo>
                  <a:pt x="97305" y="252650"/>
                </a:lnTo>
                <a:lnTo>
                  <a:pt x="141922" y="256508"/>
                </a:lnTo>
                <a:lnTo>
                  <a:pt x="167059" y="254768"/>
                </a:lnTo>
                <a:lnTo>
                  <a:pt x="185213" y="249447"/>
                </a:lnTo>
                <a:lnTo>
                  <a:pt x="196223" y="240394"/>
                </a:lnTo>
                <a:lnTo>
                  <a:pt x="199929" y="227456"/>
                </a:lnTo>
                <a:lnTo>
                  <a:pt x="199929" y="219836"/>
                </a:lnTo>
                <a:lnTo>
                  <a:pt x="195357" y="212216"/>
                </a:lnTo>
                <a:lnTo>
                  <a:pt x="184689" y="209168"/>
                </a:lnTo>
                <a:lnTo>
                  <a:pt x="175490" y="206001"/>
                </a:lnTo>
                <a:lnTo>
                  <a:pt x="164032" y="203263"/>
                </a:lnTo>
                <a:lnTo>
                  <a:pt x="150305" y="200810"/>
                </a:lnTo>
                <a:lnTo>
                  <a:pt x="115713" y="195914"/>
                </a:lnTo>
                <a:lnTo>
                  <a:pt x="98821" y="192738"/>
                </a:lnTo>
                <a:lnTo>
                  <a:pt x="57935" y="180403"/>
                </a:lnTo>
                <a:lnTo>
                  <a:pt x="26003" y="157257"/>
                </a:lnTo>
                <a:lnTo>
                  <a:pt x="8777" y="119458"/>
                </a:lnTo>
                <a:lnTo>
                  <a:pt x="7620" y="102298"/>
                </a:lnTo>
                <a:lnTo>
                  <a:pt x="8777" y="87693"/>
                </a:lnTo>
                <a:lnTo>
                  <a:pt x="26003" y="48863"/>
                </a:lnTo>
                <a:lnTo>
                  <a:pt x="60293" y="19622"/>
                </a:lnTo>
                <a:lnTo>
                  <a:pt x="112573" y="2666"/>
                </a:lnTo>
                <a:lnTo>
                  <a:pt x="155638" y="0"/>
                </a:lnTo>
                <a:lnTo>
                  <a:pt x="171917" y="309"/>
                </a:lnTo>
                <a:lnTo>
                  <a:pt x="222789" y="6095"/>
                </a:lnTo>
                <a:lnTo>
                  <a:pt x="265692" y="21097"/>
                </a:lnTo>
                <a:lnTo>
                  <a:pt x="277749" y="27431"/>
                </a:lnTo>
                <a:lnTo>
                  <a:pt x="247173" y="93059"/>
                </a:lnTo>
                <a:lnTo>
                  <a:pt x="225169" y="82176"/>
                </a:lnTo>
                <a:lnTo>
                  <a:pt x="202584" y="74580"/>
                </a:lnTo>
                <a:lnTo>
                  <a:pt x="179410" y="70127"/>
                </a:lnTo>
                <a:lnTo>
                  <a:pt x="155638" y="68675"/>
                </a:lnTo>
                <a:lnTo>
                  <a:pt x="141660" y="69246"/>
                </a:lnTo>
                <a:lnTo>
                  <a:pt x="104545" y="81797"/>
                </a:lnTo>
                <a:lnTo>
                  <a:pt x="96107" y="99250"/>
                </a:lnTo>
                <a:lnTo>
                  <a:pt x="96107" y="108394"/>
                </a:lnTo>
                <a:lnTo>
                  <a:pt x="132207" y="125158"/>
                </a:lnTo>
                <a:lnTo>
                  <a:pt x="181887" y="133827"/>
                </a:lnTo>
                <a:lnTo>
                  <a:pt x="198774" y="136981"/>
                </a:lnTo>
                <a:lnTo>
                  <a:pt x="238745" y="149328"/>
                </a:lnTo>
                <a:lnTo>
                  <a:pt x="270129" y="170973"/>
                </a:lnTo>
                <a:lnTo>
                  <a:pt x="287274" y="209630"/>
                </a:lnTo>
                <a:lnTo>
                  <a:pt x="288417" y="225932"/>
                </a:lnTo>
                <a:lnTo>
                  <a:pt x="287274" y="240299"/>
                </a:lnTo>
                <a:lnTo>
                  <a:pt x="270129" y="277844"/>
                </a:lnTo>
                <a:lnTo>
                  <a:pt x="234245" y="307071"/>
                </a:lnTo>
                <a:lnTo>
                  <a:pt x="181784" y="323468"/>
                </a:lnTo>
                <a:lnTo>
                  <a:pt x="137350" y="326707"/>
                </a:lnTo>
                <a:lnTo>
                  <a:pt x="117928" y="326135"/>
                </a:lnTo>
                <a:lnTo>
                  <a:pt x="79620" y="321563"/>
                </a:lnTo>
                <a:lnTo>
                  <a:pt x="26562" y="306502"/>
                </a:lnTo>
                <a:lnTo>
                  <a:pt x="12366" y="299949"/>
                </a:lnTo>
                <a:lnTo>
                  <a:pt x="0" y="293084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974234" y="729900"/>
            <a:ext cx="321945" cy="322580"/>
          </a:xfrm>
          <a:custGeom>
            <a:avLst/>
            <a:gdLst/>
            <a:ahLst/>
            <a:cxnLst/>
            <a:rect l="l" t="t" r="r" b="b"/>
            <a:pathLst>
              <a:path w="321945" h="322580">
                <a:moveTo>
                  <a:pt x="0" y="178593"/>
                </a:moveTo>
                <a:lnTo>
                  <a:pt x="0" y="0"/>
                </a:lnTo>
                <a:lnTo>
                  <a:pt x="91535" y="0"/>
                </a:lnTo>
                <a:lnTo>
                  <a:pt x="91535" y="164877"/>
                </a:lnTo>
                <a:lnTo>
                  <a:pt x="95550" y="198951"/>
                </a:lnTo>
                <a:lnTo>
                  <a:pt x="107584" y="223301"/>
                </a:lnTo>
                <a:lnTo>
                  <a:pt x="127620" y="237918"/>
                </a:lnTo>
                <a:lnTo>
                  <a:pt x="155638" y="242792"/>
                </a:lnTo>
                <a:lnTo>
                  <a:pt x="171703" y="241372"/>
                </a:lnTo>
                <a:lnTo>
                  <a:pt x="209073" y="221361"/>
                </a:lnTo>
                <a:lnTo>
                  <a:pt x="227718" y="176703"/>
                </a:lnTo>
                <a:lnTo>
                  <a:pt x="228885" y="157257"/>
                </a:lnTo>
                <a:lnTo>
                  <a:pt x="228885" y="0"/>
                </a:lnTo>
                <a:lnTo>
                  <a:pt x="321944" y="0"/>
                </a:lnTo>
                <a:lnTo>
                  <a:pt x="321944" y="317563"/>
                </a:lnTo>
                <a:lnTo>
                  <a:pt x="234981" y="317563"/>
                </a:lnTo>
                <a:lnTo>
                  <a:pt x="234981" y="279368"/>
                </a:lnTo>
                <a:lnTo>
                  <a:pt x="225290" y="289138"/>
                </a:lnTo>
                <a:lnTo>
                  <a:pt x="190785" y="311467"/>
                </a:lnTo>
                <a:lnTo>
                  <a:pt x="150401" y="321540"/>
                </a:lnTo>
                <a:lnTo>
                  <a:pt x="135826" y="322135"/>
                </a:lnTo>
                <a:lnTo>
                  <a:pt x="106362" y="319871"/>
                </a:lnTo>
                <a:lnTo>
                  <a:pt x="56651" y="302164"/>
                </a:lnTo>
                <a:lnTo>
                  <a:pt x="20614" y="266421"/>
                </a:lnTo>
                <a:lnTo>
                  <a:pt x="2287" y="212072"/>
                </a:lnTo>
                <a:lnTo>
                  <a:pt x="0" y="178593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550973" y="725328"/>
            <a:ext cx="346710" cy="436880"/>
          </a:xfrm>
          <a:custGeom>
            <a:avLst/>
            <a:gdLst/>
            <a:ahLst/>
            <a:cxnLst/>
            <a:rect l="l" t="t" r="r" b="b"/>
            <a:pathLst>
              <a:path w="346709" h="436880">
                <a:moveTo>
                  <a:pt x="0" y="436626"/>
                </a:moveTo>
                <a:lnTo>
                  <a:pt x="0" y="4572"/>
                </a:lnTo>
                <a:lnTo>
                  <a:pt x="86963" y="4572"/>
                </a:lnTo>
                <a:lnTo>
                  <a:pt x="86963" y="41148"/>
                </a:lnTo>
                <a:lnTo>
                  <a:pt x="106163" y="23145"/>
                </a:lnTo>
                <a:lnTo>
                  <a:pt x="129337" y="10287"/>
                </a:lnTo>
                <a:lnTo>
                  <a:pt x="156494" y="2571"/>
                </a:lnTo>
                <a:lnTo>
                  <a:pt x="187642" y="0"/>
                </a:lnTo>
                <a:lnTo>
                  <a:pt x="209105" y="1166"/>
                </a:lnTo>
                <a:lnTo>
                  <a:pt x="249672" y="10929"/>
                </a:lnTo>
                <a:lnTo>
                  <a:pt x="285733" y="30994"/>
                </a:lnTo>
                <a:lnTo>
                  <a:pt x="313823" y="59111"/>
                </a:lnTo>
                <a:lnTo>
                  <a:pt x="334113" y="95497"/>
                </a:lnTo>
                <a:lnTo>
                  <a:pt x="344924" y="139008"/>
                </a:lnTo>
                <a:lnTo>
                  <a:pt x="346329" y="163353"/>
                </a:lnTo>
                <a:lnTo>
                  <a:pt x="344924" y="186817"/>
                </a:lnTo>
                <a:lnTo>
                  <a:pt x="334113" y="229710"/>
                </a:lnTo>
                <a:lnTo>
                  <a:pt x="313823" y="266296"/>
                </a:lnTo>
                <a:lnTo>
                  <a:pt x="285733" y="295434"/>
                </a:lnTo>
                <a:lnTo>
                  <a:pt x="251745" y="314800"/>
                </a:lnTo>
                <a:lnTo>
                  <a:pt x="251745" y="163353"/>
                </a:lnTo>
                <a:lnTo>
                  <a:pt x="250531" y="143867"/>
                </a:lnTo>
                <a:lnTo>
                  <a:pt x="228885" y="99250"/>
                </a:lnTo>
                <a:lnTo>
                  <a:pt x="188340" y="76225"/>
                </a:lnTo>
                <a:lnTo>
                  <a:pt x="170878" y="74771"/>
                </a:lnTo>
                <a:lnTo>
                  <a:pt x="154328" y="76225"/>
                </a:lnTo>
                <a:lnTo>
                  <a:pt x="112966" y="99250"/>
                </a:lnTo>
                <a:lnTo>
                  <a:pt x="91535" y="143492"/>
                </a:lnTo>
                <a:lnTo>
                  <a:pt x="91535" y="142590"/>
                </a:lnTo>
                <a:lnTo>
                  <a:pt x="90011" y="163353"/>
                </a:lnTo>
                <a:lnTo>
                  <a:pt x="90011" y="436626"/>
                </a:lnTo>
                <a:lnTo>
                  <a:pt x="0" y="436626"/>
                </a:lnTo>
                <a:close/>
              </a:path>
              <a:path w="346709" h="436880">
                <a:moveTo>
                  <a:pt x="91535" y="288512"/>
                </a:moveTo>
                <a:lnTo>
                  <a:pt x="91535" y="182311"/>
                </a:lnTo>
                <a:lnTo>
                  <a:pt x="95738" y="198834"/>
                </a:lnTo>
                <a:lnTo>
                  <a:pt x="102910" y="214011"/>
                </a:lnTo>
                <a:lnTo>
                  <a:pt x="139065" y="245411"/>
                </a:lnTo>
                <a:lnTo>
                  <a:pt x="170878" y="251936"/>
                </a:lnTo>
                <a:lnTo>
                  <a:pt x="187642" y="250321"/>
                </a:lnTo>
                <a:lnTo>
                  <a:pt x="188340" y="250254"/>
                </a:lnTo>
                <a:lnTo>
                  <a:pt x="228885" y="227456"/>
                </a:lnTo>
                <a:lnTo>
                  <a:pt x="250317" y="181942"/>
                </a:lnTo>
                <a:lnTo>
                  <a:pt x="251745" y="163353"/>
                </a:lnTo>
                <a:lnTo>
                  <a:pt x="251745" y="314800"/>
                </a:lnTo>
                <a:lnTo>
                  <a:pt x="249672" y="315777"/>
                </a:lnTo>
                <a:lnTo>
                  <a:pt x="229826" y="321945"/>
                </a:lnTo>
                <a:lnTo>
                  <a:pt x="209105" y="325540"/>
                </a:lnTo>
                <a:lnTo>
                  <a:pt x="188340" y="326669"/>
                </a:lnTo>
                <a:lnTo>
                  <a:pt x="187642" y="326707"/>
                </a:lnTo>
                <a:lnTo>
                  <a:pt x="158494" y="324396"/>
                </a:lnTo>
                <a:lnTo>
                  <a:pt x="132766" y="317361"/>
                </a:lnTo>
                <a:lnTo>
                  <a:pt x="110449" y="305450"/>
                </a:lnTo>
                <a:lnTo>
                  <a:pt x="91535" y="288512"/>
                </a:lnTo>
                <a:close/>
              </a:path>
              <a:path w="346709" h="436880">
                <a:moveTo>
                  <a:pt x="90011" y="436626"/>
                </a:moveTo>
                <a:lnTo>
                  <a:pt x="90011" y="163353"/>
                </a:lnTo>
                <a:lnTo>
                  <a:pt x="91535" y="183161"/>
                </a:lnTo>
                <a:lnTo>
                  <a:pt x="91535" y="436626"/>
                </a:lnTo>
                <a:lnTo>
                  <a:pt x="90011" y="436626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951976" y="608076"/>
            <a:ext cx="93345" cy="439420"/>
          </a:xfrm>
          <a:custGeom>
            <a:avLst/>
            <a:gdLst/>
            <a:ahLst/>
            <a:cxnLst/>
            <a:rect l="l" t="t" r="r" b="b"/>
            <a:pathLst>
              <a:path w="93345" h="439419">
                <a:moveTo>
                  <a:pt x="0" y="438911"/>
                </a:moveTo>
                <a:lnTo>
                  <a:pt x="0" y="0"/>
                </a:lnTo>
                <a:lnTo>
                  <a:pt x="92964" y="0"/>
                </a:lnTo>
                <a:lnTo>
                  <a:pt x="92964" y="438911"/>
                </a:lnTo>
                <a:lnTo>
                  <a:pt x="0" y="438911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112472" y="725555"/>
            <a:ext cx="302260" cy="327025"/>
          </a:xfrm>
          <a:custGeom>
            <a:avLst/>
            <a:gdLst/>
            <a:ahLst/>
            <a:cxnLst/>
            <a:rect l="l" t="t" r="r" b="b"/>
            <a:pathLst>
              <a:path w="302259" h="327025">
                <a:moveTo>
                  <a:pt x="12192" y="37873"/>
                </a:moveTo>
                <a:lnTo>
                  <a:pt x="57023" y="14299"/>
                </a:lnTo>
                <a:lnTo>
                  <a:pt x="111396" y="2083"/>
                </a:lnTo>
                <a:lnTo>
                  <a:pt x="141922" y="0"/>
                </a:lnTo>
                <a:lnTo>
                  <a:pt x="154455" y="64"/>
                </a:lnTo>
                <a:lnTo>
                  <a:pt x="214550" y="8155"/>
                </a:lnTo>
                <a:lnTo>
                  <a:pt x="262413" y="34825"/>
                </a:lnTo>
                <a:lnTo>
                  <a:pt x="291941" y="78354"/>
                </a:lnTo>
                <a:lnTo>
                  <a:pt x="302037" y="140171"/>
                </a:lnTo>
                <a:lnTo>
                  <a:pt x="302037" y="321908"/>
                </a:lnTo>
                <a:lnTo>
                  <a:pt x="216598" y="321908"/>
                </a:lnTo>
                <a:lnTo>
                  <a:pt x="216598" y="282189"/>
                </a:lnTo>
                <a:lnTo>
                  <a:pt x="210502" y="289355"/>
                </a:lnTo>
                <a:lnTo>
                  <a:pt x="210502" y="135599"/>
                </a:lnTo>
                <a:lnTo>
                  <a:pt x="209359" y="120715"/>
                </a:lnTo>
                <a:lnTo>
                  <a:pt x="181926" y="81140"/>
                </a:lnTo>
                <a:lnTo>
                  <a:pt x="137255" y="71496"/>
                </a:lnTo>
                <a:lnTo>
                  <a:pt x="124682" y="72068"/>
                </a:lnTo>
                <a:lnTo>
                  <a:pt x="86963" y="80640"/>
                </a:lnTo>
                <a:lnTo>
                  <a:pt x="45720" y="102071"/>
                </a:lnTo>
                <a:lnTo>
                  <a:pt x="12192" y="37873"/>
                </a:lnTo>
                <a:close/>
              </a:path>
              <a:path w="302259" h="327025">
                <a:moveTo>
                  <a:pt x="0" y="230278"/>
                </a:moveTo>
                <a:lnTo>
                  <a:pt x="8191" y="190606"/>
                </a:lnTo>
                <a:lnTo>
                  <a:pt x="33528" y="160079"/>
                </a:lnTo>
                <a:lnTo>
                  <a:pt x="76247" y="141517"/>
                </a:lnTo>
                <a:lnTo>
                  <a:pt x="137255" y="135599"/>
                </a:lnTo>
                <a:lnTo>
                  <a:pt x="210502" y="135599"/>
                </a:lnTo>
                <a:lnTo>
                  <a:pt x="210502" y="189035"/>
                </a:lnTo>
                <a:lnTo>
                  <a:pt x="146494" y="189035"/>
                </a:lnTo>
                <a:lnTo>
                  <a:pt x="121555" y="191336"/>
                </a:lnTo>
                <a:lnTo>
                  <a:pt x="103929" y="198226"/>
                </a:lnTo>
                <a:lnTo>
                  <a:pt x="93465" y="209689"/>
                </a:lnTo>
                <a:lnTo>
                  <a:pt x="90011" y="225706"/>
                </a:lnTo>
                <a:lnTo>
                  <a:pt x="90011" y="324474"/>
                </a:lnTo>
                <a:lnTo>
                  <a:pt x="84665" y="323813"/>
                </a:lnTo>
                <a:lnTo>
                  <a:pt x="42862" y="307762"/>
                </a:lnTo>
                <a:lnTo>
                  <a:pt x="13716" y="280665"/>
                </a:lnTo>
                <a:lnTo>
                  <a:pt x="857" y="243763"/>
                </a:lnTo>
                <a:lnTo>
                  <a:pt x="0" y="230278"/>
                </a:lnTo>
                <a:close/>
              </a:path>
              <a:path w="302259" h="327025">
                <a:moveTo>
                  <a:pt x="90011" y="324474"/>
                </a:moveTo>
                <a:lnTo>
                  <a:pt x="90011" y="225706"/>
                </a:lnTo>
                <a:lnTo>
                  <a:pt x="90868" y="234317"/>
                </a:lnTo>
                <a:lnTo>
                  <a:pt x="93465" y="241986"/>
                </a:lnTo>
                <a:lnTo>
                  <a:pt x="130318" y="264517"/>
                </a:lnTo>
                <a:lnTo>
                  <a:pt x="130770" y="264616"/>
                </a:lnTo>
                <a:lnTo>
                  <a:pt x="141922" y="265425"/>
                </a:lnTo>
                <a:lnTo>
                  <a:pt x="151621" y="264715"/>
                </a:lnTo>
                <a:lnTo>
                  <a:pt x="153304" y="264592"/>
                </a:lnTo>
                <a:lnTo>
                  <a:pt x="192928" y="247575"/>
                </a:lnTo>
                <a:lnTo>
                  <a:pt x="210502" y="221134"/>
                </a:lnTo>
                <a:lnTo>
                  <a:pt x="210502" y="289355"/>
                </a:lnTo>
                <a:lnTo>
                  <a:pt x="200285" y="301366"/>
                </a:lnTo>
                <a:lnTo>
                  <a:pt x="178677" y="315229"/>
                </a:lnTo>
                <a:lnTo>
                  <a:pt x="151621" y="323645"/>
                </a:lnTo>
                <a:lnTo>
                  <a:pt x="118967" y="326480"/>
                </a:lnTo>
                <a:lnTo>
                  <a:pt x="104331" y="325969"/>
                </a:lnTo>
                <a:lnTo>
                  <a:pt x="101249" y="325861"/>
                </a:lnTo>
                <a:lnTo>
                  <a:pt x="90868" y="324579"/>
                </a:lnTo>
                <a:lnTo>
                  <a:pt x="90011" y="324474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503092" y="725328"/>
            <a:ext cx="325120" cy="322580"/>
          </a:xfrm>
          <a:custGeom>
            <a:avLst/>
            <a:gdLst/>
            <a:ahLst/>
            <a:cxnLst/>
            <a:rect l="l" t="t" r="r" b="b"/>
            <a:pathLst>
              <a:path w="325120" h="322580">
                <a:moveTo>
                  <a:pt x="0" y="322135"/>
                </a:moveTo>
                <a:lnTo>
                  <a:pt x="0" y="4572"/>
                </a:lnTo>
                <a:lnTo>
                  <a:pt x="86963" y="4572"/>
                </a:lnTo>
                <a:lnTo>
                  <a:pt x="86963" y="41148"/>
                </a:lnTo>
                <a:lnTo>
                  <a:pt x="96680" y="31456"/>
                </a:lnTo>
                <a:lnTo>
                  <a:pt x="132778" y="10668"/>
                </a:lnTo>
                <a:lnTo>
                  <a:pt x="176498" y="595"/>
                </a:lnTo>
                <a:lnTo>
                  <a:pt x="192214" y="0"/>
                </a:lnTo>
                <a:lnTo>
                  <a:pt x="220558" y="2047"/>
                </a:lnTo>
                <a:lnTo>
                  <a:pt x="268603" y="19288"/>
                </a:lnTo>
                <a:lnTo>
                  <a:pt x="304378" y="54539"/>
                </a:lnTo>
                <a:lnTo>
                  <a:pt x="322705" y="107194"/>
                </a:lnTo>
                <a:lnTo>
                  <a:pt x="324992" y="322135"/>
                </a:lnTo>
                <a:lnTo>
                  <a:pt x="231933" y="322135"/>
                </a:lnTo>
                <a:lnTo>
                  <a:pt x="231933" y="154209"/>
                </a:lnTo>
                <a:lnTo>
                  <a:pt x="231027" y="136771"/>
                </a:lnTo>
                <a:lnTo>
                  <a:pt x="215074" y="97726"/>
                </a:lnTo>
                <a:lnTo>
                  <a:pt x="167830" y="79343"/>
                </a:lnTo>
                <a:lnTo>
                  <a:pt x="151527" y="80749"/>
                </a:lnTo>
                <a:lnTo>
                  <a:pt x="112871" y="100774"/>
                </a:lnTo>
                <a:lnTo>
                  <a:pt x="92940" y="144534"/>
                </a:lnTo>
                <a:lnTo>
                  <a:pt x="91535" y="164877"/>
                </a:lnTo>
                <a:lnTo>
                  <a:pt x="91535" y="322135"/>
                </a:lnTo>
                <a:lnTo>
                  <a:pt x="0" y="322135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407604" y="1175766"/>
            <a:ext cx="346710" cy="443230"/>
          </a:xfrm>
          <a:custGeom>
            <a:avLst/>
            <a:gdLst/>
            <a:ahLst/>
            <a:cxnLst/>
            <a:rect l="l" t="t" r="r" b="b"/>
            <a:pathLst>
              <a:path w="346710" h="443230">
                <a:moveTo>
                  <a:pt x="0" y="279368"/>
                </a:moveTo>
                <a:lnTo>
                  <a:pt x="4762" y="233600"/>
                </a:lnTo>
                <a:lnTo>
                  <a:pt x="19812" y="192405"/>
                </a:lnTo>
                <a:lnTo>
                  <a:pt x="44815" y="160115"/>
                </a:lnTo>
                <a:lnTo>
                  <a:pt x="77819" y="135826"/>
                </a:lnTo>
                <a:lnTo>
                  <a:pt x="115359" y="120777"/>
                </a:lnTo>
                <a:lnTo>
                  <a:pt x="157361" y="116083"/>
                </a:lnTo>
                <a:lnTo>
                  <a:pt x="158686" y="116014"/>
                </a:lnTo>
                <a:lnTo>
                  <a:pt x="186966" y="118325"/>
                </a:lnTo>
                <a:lnTo>
                  <a:pt x="212264" y="125360"/>
                </a:lnTo>
                <a:lnTo>
                  <a:pt x="234419" y="137271"/>
                </a:lnTo>
                <a:lnTo>
                  <a:pt x="253365" y="154295"/>
                </a:lnTo>
                <a:lnTo>
                  <a:pt x="253365" y="0"/>
                </a:lnTo>
                <a:lnTo>
                  <a:pt x="346329" y="0"/>
                </a:lnTo>
                <a:lnTo>
                  <a:pt x="346329" y="438150"/>
                </a:lnTo>
                <a:lnTo>
                  <a:pt x="257841" y="438150"/>
                </a:lnTo>
                <a:lnTo>
                  <a:pt x="257841" y="401574"/>
                </a:lnTo>
                <a:lnTo>
                  <a:pt x="254793" y="404443"/>
                </a:lnTo>
                <a:lnTo>
                  <a:pt x="254793" y="279368"/>
                </a:lnTo>
                <a:lnTo>
                  <a:pt x="253365" y="259922"/>
                </a:lnTo>
                <a:lnTo>
                  <a:pt x="231933" y="215265"/>
                </a:lnTo>
                <a:lnTo>
                  <a:pt x="191120" y="192467"/>
                </a:lnTo>
                <a:lnTo>
                  <a:pt x="173926" y="190785"/>
                </a:lnTo>
                <a:lnTo>
                  <a:pt x="158686" y="192135"/>
                </a:lnTo>
                <a:lnTo>
                  <a:pt x="115919" y="215265"/>
                </a:lnTo>
                <a:lnTo>
                  <a:pt x="94488" y="259922"/>
                </a:lnTo>
                <a:lnTo>
                  <a:pt x="93059" y="279368"/>
                </a:lnTo>
                <a:lnTo>
                  <a:pt x="93059" y="430451"/>
                </a:lnTo>
                <a:lnTo>
                  <a:pt x="77819" y="422910"/>
                </a:lnTo>
                <a:lnTo>
                  <a:pt x="44815" y="398704"/>
                </a:lnTo>
                <a:lnTo>
                  <a:pt x="19812" y="366426"/>
                </a:lnTo>
                <a:lnTo>
                  <a:pt x="4762" y="325183"/>
                </a:lnTo>
                <a:lnTo>
                  <a:pt x="1166" y="302856"/>
                </a:lnTo>
                <a:lnTo>
                  <a:pt x="0" y="279368"/>
                </a:lnTo>
                <a:close/>
              </a:path>
              <a:path w="346710" h="443230">
                <a:moveTo>
                  <a:pt x="93059" y="430451"/>
                </a:moveTo>
                <a:lnTo>
                  <a:pt x="93059" y="279368"/>
                </a:lnTo>
                <a:lnTo>
                  <a:pt x="94488" y="298855"/>
                </a:lnTo>
                <a:lnTo>
                  <a:pt x="98774" y="316039"/>
                </a:lnTo>
                <a:lnTo>
                  <a:pt x="128197" y="353806"/>
                </a:lnTo>
                <a:lnTo>
                  <a:pt x="173926" y="367950"/>
                </a:lnTo>
                <a:lnTo>
                  <a:pt x="190477" y="366283"/>
                </a:lnTo>
                <a:lnTo>
                  <a:pt x="231933" y="343566"/>
                </a:lnTo>
                <a:lnTo>
                  <a:pt x="253365" y="298855"/>
                </a:lnTo>
                <a:lnTo>
                  <a:pt x="254793" y="279368"/>
                </a:lnTo>
                <a:lnTo>
                  <a:pt x="254793" y="404443"/>
                </a:lnTo>
                <a:lnTo>
                  <a:pt x="238705" y="419591"/>
                </a:lnTo>
                <a:lnTo>
                  <a:pt x="215693" y="432482"/>
                </a:lnTo>
                <a:lnTo>
                  <a:pt x="188967" y="440230"/>
                </a:lnTo>
                <a:lnTo>
                  <a:pt x="158686" y="442817"/>
                </a:lnTo>
                <a:lnTo>
                  <a:pt x="136366" y="441635"/>
                </a:lnTo>
                <a:lnTo>
                  <a:pt x="115919" y="438103"/>
                </a:lnTo>
                <a:lnTo>
                  <a:pt x="115359" y="438007"/>
                </a:lnTo>
                <a:lnTo>
                  <a:pt x="95799" y="431806"/>
                </a:lnTo>
                <a:lnTo>
                  <a:pt x="93059" y="430451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814988" y="1291857"/>
            <a:ext cx="335915" cy="327025"/>
          </a:xfrm>
          <a:custGeom>
            <a:avLst/>
            <a:gdLst/>
            <a:ahLst/>
            <a:cxnLst/>
            <a:rect l="l" t="t" r="r" b="b"/>
            <a:pathLst>
              <a:path w="335914" h="327025">
                <a:moveTo>
                  <a:pt x="0" y="163277"/>
                </a:moveTo>
                <a:lnTo>
                  <a:pt x="1428" y="140353"/>
                </a:lnTo>
                <a:lnTo>
                  <a:pt x="1428" y="140610"/>
                </a:lnTo>
                <a:lnTo>
                  <a:pt x="5524" y="119033"/>
                </a:lnTo>
                <a:lnTo>
                  <a:pt x="21336" y="79361"/>
                </a:lnTo>
                <a:lnTo>
                  <a:pt x="47827" y="45548"/>
                </a:lnTo>
                <a:lnTo>
                  <a:pt x="82391" y="19735"/>
                </a:lnTo>
                <a:lnTo>
                  <a:pt x="123551" y="4685"/>
                </a:lnTo>
                <a:lnTo>
                  <a:pt x="167125" y="34"/>
                </a:lnTo>
                <a:lnTo>
                  <a:pt x="170878" y="0"/>
                </a:lnTo>
                <a:lnTo>
                  <a:pt x="192549" y="1090"/>
                </a:lnTo>
                <a:lnTo>
                  <a:pt x="234974" y="10853"/>
                </a:lnTo>
                <a:lnTo>
                  <a:pt x="272200" y="30983"/>
                </a:lnTo>
                <a:lnTo>
                  <a:pt x="301299" y="59731"/>
                </a:lnTo>
                <a:lnTo>
                  <a:pt x="322762" y="96997"/>
                </a:lnTo>
                <a:lnTo>
                  <a:pt x="334230" y="140497"/>
                </a:lnTo>
                <a:lnTo>
                  <a:pt x="335661" y="164801"/>
                </a:lnTo>
                <a:lnTo>
                  <a:pt x="334230" y="173382"/>
                </a:lnTo>
                <a:lnTo>
                  <a:pt x="334230" y="189280"/>
                </a:lnTo>
                <a:lnTo>
                  <a:pt x="248697" y="189280"/>
                </a:lnTo>
                <a:lnTo>
                  <a:pt x="248697" y="135845"/>
                </a:lnTo>
                <a:lnTo>
                  <a:pt x="245277" y="121526"/>
                </a:lnTo>
                <a:lnTo>
                  <a:pt x="222694" y="86981"/>
                </a:lnTo>
                <a:lnTo>
                  <a:pt x="185189" y="69743"/>
                </a:lnTo>
                <a:lnTo>
                  <a:pt x="170878" y="68598"/>
                </a:lnTo>
                <a:lnTo>
                  <a:pt x="155797" y="69714"/>
                </a:lnTo>
                <a:lnTo>
                  <a:pt x="155416" y="69743"/>
                </a:lnTo>
                <a:lnTo>
                  <a:pt x="117443" y="86981"/>
                </a:lnTo>
                <a:lnTo>
                  <a:pt x="94940" y="120883"/>
                </a:lnTo>
                <a:lnTo>
                  <a:pt x="91535" y="135845"/>
                </a:lnTo>
                <a:lnTo>
                  <a:pt x="91535" y="308718"/>
                </a:lnTo>
                <a:lnTo>
                  <a:pt x="86963" y="306818"/>
                </a:lnTo>
                <a:lnTo>
                  <a:pt x="49160" y="281053"/>
                </a:lnTo>
                <a:lnTo>
                  <a:pt x="22860" y="247287"/>
                </a:lnTo>
                <a:lnTo>
                  <a:pt x="5715" y="208139"/>
                </a:lnTo>
                <a:lnTo>
                  <a:pt x="1428" y="186503"/>
                </a:lnTo>
                <a:lnTo>
                  <a:pt x="0" y="163277"/>
                </a:lnTo>
                <a:close/>
              </a:path>
              <a:path w="335914" h="327025">
                <a:moveTo>
                  <a:pt x="93059" y="309352"/>
                </a:moveTo>
                <a:lnTo>
                  <a:pt x="93059" y="189280"/>
                </a:lnTo>
                <a:lnTo>
                  <a:pt x="97393" y="203307"/>
                </a:lnTo>
                <a:lnTo>
                  <a:pt x="103727" y="215771"/>
                </a:lnTo>
                <a:lnTo>
                  <a:pt x="136722" y="243739"/>
                </a:lnTo>
                <a:lnTo>
                  <a:pt x="184594" y="253383"/>
                </a:lnTo>
                <a:lnTo>
                  <a:pt x="195976" y="252835"/>
                </a:lnTo>
                <a:lnTo>
                  <a:pt x="237322" y="241761"/>
                </a:lnTo>
                <a:lnTo>
                  <a:pt x="263937" y="222808"/>
                </a:lnTo>
                <a:lnTo>
                  <a:pt x="312705" y="276338"/>
                </a:lnTo>
                <a:lnTo>
                  <a:pt x="287510" y="298356"/>
                </a:lnTo>
                <a:lnTo>
                  <a:pt x="257448" y="314105"/>
                </a:lnTo>
                <a:lnTo>
                  <a:pt x="222694" y="323442"/>
                </a:lnTo>
                <a:lnTo>
                  <a:pt x="222225" y="323567"/>
                </a:lnTo>
                <a:lnTo>
                  <a:pt x="181546" y="326726"/>
                </a:lnTo>
                <a:lnTo>
                  <a:pt x="155797" y="325544"/>
                </a:lnTo>
                <a:lnTo>
                  <a:pt x="131361" y="321915"/>
                </a:lnTo>
                <a:lnTo>
                  <a:pt x="108372" y="315715"/>
                </a:lnTo>
                <a:lnTo>
                  <a:pt x="93059" y="309352"/>
                </a:lnTo>
                <a:close/>
              </a:path>
              <a:path w="335914" h="327025">
                <a:moveTo>
                  <a:pt x="91535" y="308718"/>
                </a:moveTo>
                <a:lnTo>
                  <a:pt x="91535" y="135845"/>
                </a:lnTo>
                <a:lnTo>
                  <a:pt x="248697" y="135845"/>
                </a:lnTo>
                <a:lnTo>
                  <a:pt x="248697" y="189280"/>
                </a:lnTo>
                <a:lnTo>
                  <a:pt x="93059" y="189280"/>
                </a:lnTo>
                <a:lnTo>
                  <a:pt x="93059" y="309352"/>
                </a:lnTo>
                <a:lnTo>
                  <a:pt x="91535" y="308718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380964" y="1291780"/>
            <a:ext cx="325120" cy="322580"/>
          </a:xfrm>
          <a:custGeom>
            <a:avLst/>
            <a:gdLst/>
            <a:ahLst/>
            <a:cxnLst/>
            <a:rect l="l" t="t" r="r" b="b"/>
            <a:pathLst>
              <a:path w="325119" h="322580">
                <a:moveTo>
                  <a:pt x="0" y="322135"/>
                </a:moveTo>
                <a:lnTo>
                  <a:pt x="0" y="4572"/>
                </a:lnTo>
                <a:lnTo>
                  <a:pt x="88487" y="4572"/>
                </a:lnTo>
                <a:lnTo>
                  <a:pt x="88487" y="41243"/>
                </a:lnTo>
                <a:lnTo>
                  <a:pt x="98257" y="31750"/>
                </a:lnTo>
                <a:lnTo>
                  <a:pt x="134302" y="10668"/>
                </a:lnTo>
                <a:lnTo>
                  <a:pt x="178062" y="595"/>
                </a:lnTo>
                <a:lnTo>
                  <a:pt x="193833" y="0"/>
                </a:lnTo>
                <a:lnTo>
                  <a:pt x="222124" y="2049"/>
                </a:lnTo>
                <a:lnTo>
                  <a:pt x="270169" y="19328"/>
                </a:lnTo>
                <a:lnTo>
                  <a:pt x="305061" y="54594"/>
                </a:lnTo>
                <a:lnTo>
                  <a:pt x="322730" y="107276"/>
                </a:lnTo>
                <a:lnTo>
                  <a:pt x="324992" y="140493"/>
                </a:lnTo>
                <a:lnTo>
                  <a:pt x="324992" y="322135"/>
                </a:lnTo>
                <a:lnTo>
                  <a:pt x="233457" y="322135"/>
                </a:lnTo>
                <a:lnTo>
                  <a:pt x="233457" y="154209"/>
                </a:lnTo>
                <a:lnTo>
                  <a:pt x="232338" y="136811"/>
                </a:lnTo>
                <a:lnTo>
                  <a:pt x="216693" y="97726"/>
                </a:lnTo>
                <a:lnTo>
                  <a:pt x="169354" y="79438"/>
                </a:lnTo>
                <a:lnTo>
                  <a:pt x="152828" y="80843"/>
                </a:lnTo>
                <a:lnTo>
                  <a:pt x="112966" y="100774"/>
                </a:lnTo>
                <a:lnTo>
                  <a:pt x="94240" y="145431"/>
                </a:lnTo>
                <a:lnTo>
                  <a:pt x="93059" y="164877"/>
                </a:lnTo>
                <a:lnTo>
                  <a:pt x="93059" y="322135"/>
                </a:lnTo>
                <a:lnTo>
                  <a:pt x="0" y="322135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767012" y="1291780"/>
            <a:ext cx="721995" cy="441325"/>
          </a:xfrm>
          <a:custGeom>
            <a:avLst/>
            <a:gdLst/>
            <a:ahLst/>
            <a:cxnLst/>
            <a:rect l="l" t="t" r="r" b="b"/>
            <a:pathLst>
              <a:path w="721995" h="441325">
                <a:moveTo>
                  <a:pt x="334137" y="164884"/>
                </a:moveTo>
                <a:lnTo>
                  <a:pt x="328612" y="117970"/>
                </a:lnTo>
                <a:lnTo>
                  <a:pt x="312801" y="77914"/>
                </a:lnTo>
                <a:lnTo>
                  <a:pt x="287566" y="44297"/>
                </a:lnTo>
                <a:lnTo>
                  <a:pt x="253263" y="19812"/>
                </a:lnTo>
                <a:lnTo>
                  <a:pt x="247167" y="16992"/>
                </a:lnTo>
                <a:lnTo>
                  <a:pt x="247167" y="135928"/>
                </a:lnTo>
                <a:lnTo>
                  <a:pt x="91528" y="135928"/>
                </a:lnTo>
                <a:lnTo>
                  <a:pt x="107391" y="96824"/>
                </a:lnTo>
                <a:lnTo>
                  <a:pt x="141109" y="73266"/>
                </a:lnTo>
                <a:lnTo>
                  <a:pt x="169354" y="68681"/>
                </a:lnTo>
                <a:lnTo>
                  <a:pt x="184518" y="69824"/>
                </a:lnTo>
                <a:lnTo>
                  <a:pt x="221259" y="87058"/>
                </a:lnTo>
                <a:lnTo>
                  <a:pt x="243979" y="121615"/>
                </a:lnTo>
                <a:lnTo>
                  <a:pt x="247167" y="135928"/>
                </a:lnTo>
                <a:lnTo>
                  <a:pt x="247167" y="16992"/>
                </a:lnTo>
                <a:lnTo>
                  <a:pt x="234149" y="10934"/>
                </a:lnTo>
                <a:lnTo>
                  <a:pt x="213588" y="4762"/>
                </a:lnTo>
                <a:lnTo>
                  <a:pt x="191884" y="1168"/>
                </a:lnTo>
                <a:lnTo>
                  <a:pt x="169354" y="0"/>
                </a:lnTo>
                <a:lnTo>
                  <a:pt x="145897" y="1168"/>
                </a:lnTo>
                <a:lnTo>
                  <a:pt x="102400" y="10934"/>
                </a:lnTo>
                <a:lnTo>
                  <a:pt x="64058" y="31953"/>
                </a:lnTo>
                <a:lnTo>
                  <a:pt x="33655" y="61315"/>
                </a:lnTo>
                <a:lnTo>
                  <a:pt x="11569" y="98552"/>
                </a:lnTo>
                <a:lnTo>
                  <a:pt x="1181" y="140817"/>
                </a:lnTo>
                <a:lnTo>
                  <a:pt x="0" y="163360"/>
                </a:lnTo>
                <a:lnTo>
                  <a:pt x="1181" y="186588"/>
                </a:lnTo>
                <a:lnTo>
                  <a:pt x="11569" y="228434"/>
                </a:lnTo>
                <a:lnTo>
                  <a:pt x="33921" y="265455"/>
                </a:lnTo>
                <a:lnTo>
                  <a:pt x="65989" y="294817"/>
                </a:lnTo>
                <a:lnTo>
                  <a:pt x="106883" y="315798"/>
                </a:lnTo>
                <a:lnTo>
                  <a:pt x="154952" y="325628"/>
                </a:lnTo>
                <a:lnTo>
                  <a:pt x="181546" y="326809"/>
                </a:lnTo>
                <a:lnTo>
                  <a:pt x="183070" y="326694"/>
                </a:lnTo>
                <a:lnTo>
                  <a:pt x="184518" y="326567"/>
                </a:lnTo>
                <a:lnTo>
                  <a:pt x="221576" y="323646"/>
                </a:lnTo>
                <a:lnTo>
                  <a:pt x="256882" y="314185"/>
                </a:lnTo>
                <a:lnTo>
                  <a:pt x="287324" y="298437"/>
                </a:lnTo>
                <a:lnTo>
                  <a:pt x="312801" y="276415"/>
                </a:lnTo>
                <a:lnTo>
                  <a:pt x="262407" y="222885"/>
                </a:lnTo>
                <a:lnTo>
                  <a:pt x="254139" y="230378"/>
                </a:lnTo>
                <a:lnTo>
                  <a:pt x="245452" y="236689"/>
                </a:lnTo>
                <a:lnTo>
                  <a:pt x="206311" y="251371"/>
                </a:lnTo>
                <a:lnTo>
                  <a:pt x="184518" y="253403"/>
                </a:lnTo>
                <a:lnTo>
                  <a:pt x="181546" y="253365"/>
                </a:lnTo>
                <a:lnTo>
                  <a:pt x="135877" y="243827"/>
                </a:lnTo>
                <a:lnTo>
                  <a:pt x="102958" y="215849"/>
                </a:lnTo>
                <a:lnTo>
                  <a:pt x="91528" y="189357"/>
                </a:lnTo>
                <a:lnTo>
                  <a:pt x="247167" y="189357"/>
                </a:lnTo>
                <a:lnTo>
                  <a:pt x="332727" y="189357"/>
                </a:lnTo>
                <a:lnTo>
                  <a:pt x="332727" y="188163"/>
                </a:lnTo>
                <a:lnTo>
                  <a:pt x="334137" y="174028"/>
                </a:lnTo>
                <a:lnTo>
                  <a:pt x="334137" y="164884"/>
                </a:lnTo>
                <a:close/>
              </a:path>
              <a:path w="721995" h="441325">
                <a:moveTo>
                  <a:pt x="721614" y="4584"/>
                </a:moveTo>
                <a:lnTo>
                  <a:pt x="634644" y="4584"/>
                </a:lnTo>
                <a:lnTo>
                  <a:pt x="634644" y="44297"/>
                </a:lnTo>
                <a:lnTo>
                  <a:pt x="631596" y="41427"/>
                </a:lnTo>
                <a:lnTo>
                  <a:pt x="631596" y="152692"/>
                </a:lnTo>
                <a:lnTo>
                  <a:pt x="630148" y="169913"/>
                </a:lnTo>
                <a:lnTo>
                  <a:pt x="607212" y="209181"/>
                </a:lnTo>
                <a:lnTo>
                  <a:pt x="565162" y="230682"/>
                </a:lnTo>
                <a:lnTo>
                  <a:pt x="547687" y="232130"/>
                </a:lnTo>
                <a:lnTo>
                  <a:pt x="530250" y="230682"/>
                </a:lnTo>
                <a:lnTo>
                  <a:pt x="488251" y="209181"/>
                </a:lnTo>
                <a:lnTo>
                  <a:pt x="465213" y="169913"/>
                </a:lnTo>
                <a:lnTo>
                  <a:pt x="463765" y="152692"/>
                </a:lnTo>
                <a:lnTo>
                  <a:pt x="465213" y="136359"/>
                </a:lnTo>
                <a:lnTo>
                  <a:pt x="488251" y="96215"/>
                </a:lnTo>
                <a:lnTo>
                  <a:pt x="530250" y="76200"/>
                </a:lnTo>
                <a:lnTo>
                  <a:pt x="580910" y="80352"/>
                </a:lnTo>
                <a:lnTo>
                  <a:pt x="618096" y="108254"/>
                </a:lnTo>
                <a:lnTo>
                  <a:pt x="631596" y="152692"/>
                </a:lnTo>
                <a:lnTo>
                  <a:pt x="631596" y="41427"/>
                </a:lnTo>
                <a:lnTo>
                  <a:pt x="614349" y="25120"/>
                </a:lnTo>
                <a:lnTo>
                  <a:pt x="590054" y="11252"/>
                </a:lnTo>
                <a:lnTo>
                  <a:pt x="561733" y="2844"/>
                </a:lnTo>
                <a:lnTo>
                  <a:pt x="529399" y="12"/>
                </a:lnTo>
                <a:lnTo>
                  <a:pt x="508228" y="1155"/>
                </a:lnTo>
                <a:lnTo>
                  <a:pt x="468706" y="10299"/>
                </a:lnTo>
                <a:lnTo>
                  <a:pt x="432638" y="29489"/>
                </a:lnTo>
                <a:lnTo>
                  <a:pt x="403542" y="56959"/>
                </a:lnTo>
                <a:lnTo>
                  <a:pt x="382968" y="91262"/>
                </a:lnTo>
                <a:lnTo>
                  <a:pt x="372110" y="131254"/>
                </a:lnTo>
                <a:lnTo>
                  <a:pt x="370713" y="152692"/>
                </a:lnTo>
                <a:lnTo>
                  <a:pt x="372110" y="175018"/>
                </a:lnTo>
                <a:lnTo>
                  <a:pt x="382968" y="215620"/>
                </a:lnTo>
                <a:lnTo>
                  <a:pt x="403542" y="249961"/>
                </a:lnTo>
                <a:lnTo>
                  <a:pt x="432638" y="277456"/>
                </a:lnTo>
                <a:lnTo>
                  <a:pt x="463765" y="294500"/>
                </a:lnTo>
                <a:lnTo>
                  <a:pt x="468706" y="296621"/>
                </a:lnTo>
                <a:lnTo>
                  <a:pt x="488048" y="302336"/>
                </a:lnTo>
                <a:lnTo>
                  <a:pt x="488251" y="302361"/>
                </a:lnTo>
                <a:lnTo>
                  <a:pt x="508228" y="305765"/>
                </a:lnTo>
                <a:lnTo>
                  <a:pt x="529399" y="306908"/>
                </a:lnTo>
                <a:lnTo>
                  <a:pt x="530250" y="306832"/>
                </a:lnTo>
                <a:lnTo>
                  <a:pt x="559739" y="304355"/>
                </a:lnTo>
                <a:lnTo>
                  <a:pt x="586625" y="296799"/>
                </a:lnTo>
                <a:lnTo>
                  <a:pt x="610069" y="284353"/>
                </a:lnTo>
                <a:lnTo>
                  <a:pt x="630148" y="267119"/>
                </a:lnTo>
                <a:lnTo>
                  <a:pt x="630148" y="279971"/>
                </a:lnTo>
                <a:lnTo>
                  <a:pt x="624357" y="318947"/>
                </a:lnTo>
                <a:lnTo>
                  <a:pt x="594334" y="355739"/>
                </a:lnTo>
                <a:lnTo>
                  <a:pt x="537019" y="367957"/>
                </a:lnTo>
                <a:lnTo>
                  <a:pt x="521246" y="367385"/>
                </a:lnTo>
                <a:lnTo>
                  <a:pt x="474535" y="358813"/>
                </a:lnTo>
                <a:lnTo>
                  <a:pt x="435000" y="339737"/>
                </a:lnTo>
                <a:lnTo>
                  <a:pt x="424141" y="331381"/>
                </a:lnTo>
                <a:lnTo>
                  <a:pt x="387477" y="398538"/>
                </a:lnTo>
                <a:lnTo>
                  <a:pt x="436422" y="424294"/>
                </a:lnTo>
                <a:lnTo>
                  <a:pt x="477062" y="435508"/>
                </a:lnTo>
                <a:lnTo>
                  <a:pt x="520534" y="440702"/>
                </a:lnTo>
                <a:lnTo>
                  <a:pt x="543115" y="441299"/>
                </a:lnTo>
                <a:lnTo>
                  <a:pt x="584923" y="438721"/>
                </a:lnTo>
                <a:lnTo>
                  <a:pt x="621157" y="430999"/>
                </a:lnTo>
                <a:lnTo>
                  <a:pt x="630148" y="427240"/>
                </a:lnTo>
                <a:lnTo>
                  <a:pt x="631596" y="426631"/>
                </a:lnTo>
                <a:lnTo>
                  <a:pt x="651941" y="418109"/>
                </a:lnTo>
                <a:lnTo>
                  <a:pt x="697179" y="375666"/>
                </a:lnTo>
                <a:lnTo>
                  <a:pt x="718985" y="310299"/>
                </a:lnTo>
                <a:lnTo>
                  <a:pt x="721614" y="268706"/>
                </a:lnTo>
                <a:lnTo>
                  <a:pt x="721614" y="4584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548151" y="1148244"/>
            <a:ext cx="865505" cy="470534"/>
          </a:xfrm>
          <a:custGeom>
            <a:avLst/>
            <a:gdLst/>
            <a:ahLst/>
            <a:cxnLst/>
            <a:rect l="l" t="t" r="r" b="b"/>
            <a:pathLst>
              <a:path w="865504" h="470534">
                <a:moveTo>
                  <a:pt x="349377" y="306895"/>
                </a:moveTo>
                <a:lnTo>
                  <a:pt x="343662" y="262077"/>
                </a:lnTo>
                <a:lnTo>
                  <a:pt x="326517" y="222973"/>
                </a:lnTo>
                <a:lnTo>
                  <a:pt x="299834" y="188595"/>
                </a:lnTo>
                <a:lnTo>
                  <a:pt x="263931" y="163347"/>
                </a:lnTo>
                <a:lnTo>
                  <a:pt x="256311" y="160007"/>
                </a:lnTo>
                <a:lnTo>
                  <a:pt x="256311" y="306895"/>
                </a:lnTo>
                <a:lnTo>
                  <a:pt x="254889" y="326377"/>
                </a:lnTo>
                <a:lnTo>
                  <a:pt x="233451" y="371094"/>
                </a:lnTo>
                <a:lnTo>
                  <a:pt x="192011" y="393814"/>
                </a:lnTo>
                <a:lnTo>
                  <a:pt x="175450" y="395478"/>
                </a:lnTo>
                <a:lnTo>
                  <a:pt x="158013" y="393814"/>
                </a:lnTo>
                <a:lnTo>
                  <a:pt x="116014" y="371094"/>
                </a:lnTo>
                <a:lnTo>
                  <a:pt x="94488" y="326377"/>
                </a:lnTo>
                <a:lnTo>
                  <a:pt x="93052" y="306895"/>
                </a:lnTo>
                <a:lnTo>
                  <a:pt x="94488" y="287451"/>
                </a:lnTo>
                <a:lnTo>
                  <a:pt x="116014" y="242785"/>
                </a:lnTo>
                <a:lnTo>
                  <a:pt x="158013" y="219786"/>
                </a:lnTo>
                <a:lnTo>
                  <a:pt x="175450" y="218313"/>
                </a:lnTo>
                <a:lnTo>
                  <a:pt x="192011" y="219989"/>
                </a:lnTo>
                <a:lnTo>
                  <a:pt x="233451" y="242785"/>
                </a:lnTo>
                <a:lnTo>
                  <a:pt x="254889" y="287451"/>
                </a:lnTo>
                <a:lnTo>
                  <a:pt x="256311" y="306895"/>
                </a:lnTo>
                <a:lnTo>
                  <a:pt x="256311" y="160007"/>
                </a:lnTo>
                <a:lnTo>
                  <a:pt x="243700" y="154470"/>
                </a:lnTo>
                <a:lnTo>
                  <a:pt x="243459" y="154406"/>
                </a:lnTo>
                <a:lnTo>
                  <a:pt x="222021" y="148297"/>
                </a:lnTo>
                <a:lnTo>
                  <a:pt x="199174" y="144703"/>
                </a:lnTo>
                <a:lnTo>
                  <a:pt x="175450" y="143535"/>
                </a:lnTo>
                <a:lnTo>
                  <a:pt x="150863" y="144703"/>
                </a:lnTo>
                <a:lnTo>
                  <a:pt x="105079" y="154470"/>
                </a:lnTo>
                <a:lnTo>
                  <a:pt x="65392" y="175488"/>
                </a:lnTo>
                <a:lnTo>
                  <a:pt x="34582" y="204851"/>
                </a:lnTo>
                <a:lnTo>
                  <a:pt x="12852" y="241884"/>
                </a:lnTo>
                <a:lnTo>
                  <a:pt x="1422" y="283705"/>
                </a:lnTo>
                <a:lnTo>
                  <a:pt x="0" y="306895"/>
                </a:lnTo>
                <a:lnTo>
                  <a:pt x="1422" y="330123"/>
                </a:lnTo>
                <a:lnTo>
                  <a:pt x="12852" y="371970"/>
                </a:lnTo>
                <a:lnTo>
                  <a:pt x="34582" y="408990"/>
                </a:lnTo>
                <a:lnTo>
                  <a:pt x="65392" y="438353"/>
                </a:lnTo>
                <a:lnTo>
                  <a:pt x="105079" y="459333"/>
                </a:lnTo>
                <a:lnTo>
                  <a:pt x="150863" y="469163"/>
                </a:lnTo>
                <a:lnTo>
                  <a:pt x="175450" y="470344"/>
                </a:lnTo>
                <a:lnTo>
                  <a:pt x="199821" y="469163"/>
                </a:lnTo>
                <a:lnTo>
                  <a:pt x="243916" y="459333"/>
                </a:lnTo>
                <a:lnTo>
                  <a:pt x="283184" y="438353"/>
                </a:lnTo>
                <a:lnTo>
                  <a:pt x="314185" y="408990"/>
                </a:lnTo>
                <a:lnTo>
                  <a:pt x="336511" y="371970"/>
                </a:lnTo>
                <a:lnTo>
                  <a:pt x="347941" y="330123"/>
                </a:lnTo>
                <a:lnTo>
                  <a:pt x="349377" y="306895"/>
                </a:lnTo>
                <a:close/>
              </a:path>
              <a:path w="865504" h="470534">
                <a:moveTo>
                  <a:pt x="712558" y="224497"/>
                </a:moveTo>
                <a:lnTo>
                  <a:pt x="690765" y="189357"/>
                </a:lnTo>
                <a:lnTo>
                  <a:pt x="657606" y="163347"/>
                </a:lnTo>
                <a:lnTo>
                  <a:pt x="617550" y="148297"/>
                </a:lnTo>
                <a:lnTo>
                  <a:pt x="570636" y="143535"/>
                </a:lnTo>
                <a:lnTo>
                  <a:pt x="546011" y="144703"/>
                </a:lnTo>
                <a:lnTo>
                  <a:pt x="500253" y="154470"/>
                </a:lnTo>
                <a:lnTo>
                  <a:pt x="459625" y="175488"/>
                </a:lnTo>
                <a:lnTo>
                  <a:pt x="427583" y="204851"/>
                </a:lnTo>
                <a:lnTo>
                  <a:pt x="405244" y="241884"/>
                </a:lnTo>
                <a:lnTo>
                  <a:pt x="394855" y="283705"/>
                </a:lnTo>
                <a:lnTo>
                  <a:pt x="393661" y="306895"/>
                </a:lnTo>
                <a:lnTo>
                  <a:pt x="395071" y="330123"/>
                </a:lnTo>
                <a:lnTo>
                  <a:pt x="405879" y="371970"/>
                </a:lnTo>
                <a:lnTo>
                  <a:pt x="427583" y="408990"/>
                </a:lnTo>
                <a:lnTo>
                  <a:pt x="459625" y="438353"/>
                </a:lnTo>
                <a:lnTo>
                  <a:pt x="500253" y="459333"/>
                </a:lnTo>
                <a:lnTo>
                  <a:pt x="546011" y="469163"/>
                </a:lnTo>
                <a:lnTo>
                  <a:pt x="570636" y="470344"/>
                </a:lnTo>
                <a:lnTo>
                  <a:pt x="594944" y="469138"/>
                </a:lnTo>
                <a:lnTo>
                  <a:pt x="638441" y="458685"/>
                </a:lnTo>
                <a:lnTo>
                  <a:pt x="675614" y="437489"/>
                </a:lnTo>
                <a:lnTo>
                  <a:pt x="703084" y="408330"/>
                </a:lnTo>
                <a:lnTo>
                  <a:pt x="712558" y="390906"/>
                </a:lnTo>
                <a:lnTo>
                  <a:pt x="640842" y="351180"/>
                </a:lnTo>
                <a:lnTo>
                  <a:pt x="627710" y="370357"/>
                </a:lnTo>
                <a:lnTo>
                  <a:pt x="611263" y="384225"/>
                </a:lnTo>
                <a:lnTo>
                  <a:pt x="591680" y="392645"/>
                </a:lnTo>
                <a:lnTo>
                  <a:pt x="569112" y="395478"/>
                </a:lnTo>
                <a:lnTo>
                  <a:pt x="552526" y="393814"/>
                </a:lnTo>
                <a:lnTo>
                  <a:pt x="509587" y="371094"/>
                </a:lnTo>
                <a:lnTo>
                  <a:pt x="488149" y="326377"/>
                </a:lnTo>
                <a:lnTo>
                  <a:pt x="486727" y="306895"/>
                </a:lnTo>
                <a:lnTo>
                  <a:pt x="488149" y="287451"/>
                </a:lnTo>
                <a:lnTo>
                  <a:pt x="509587" y="242785"/>
                </a:lnTo>
                <a:lnTo>
                  <a:pt x="552526" y="219786"/>
                </a:lnTo>
                <a:lnTo>
                  <a:pt x="569112" y="218313"/>
                </a:lnTo>
                <a:lnTo>
                  <a:pt x="591680" y="221157"/>
                </a:lnTo>
                <a:lnTo>
                  <a:pt x="611263" y="229603"/>
                </a:lnTo>
                <a:lnTo>
                  <a:pt x="627710" y="243471"/>
                </a:lnTo>
                <a:lnTo>
                  <a:pt x="640842" y="262597"/>
                </a:lnTo>
                <a:lnTo>
                  <a:pt x="712558" y="224497"/>
                </a:lnTo>
                <a:close/>
              </a:path>
              <a:path w="865504" h="470534">
                <a:moveTo>
                  <a:pt x="852868" y="148120"/>
                </a:moveTo>
                <a:lnTo>
                  <a:pt x="761339" y="148120"/>
                </a:lnTo>
                <a:lnTo>
                  <a:pt x="761339" y="465683"/>
                </a:lnTo>
                <a:lnTo>
                  <a:pt x="852868" y="465683"/>
                </a:lnTo>
                <a:lnTo>
                  <a:pt x="852868" y="148120"/>
                </a:lnTo>
                <a:close/>
              </a:path>
              <a:path w="865504" h="470534">
                <a:moveTo>
                  <a:pt x="865060" y="50393"/>
                </a:moveTo>
                <a:lnTo>
                  <a:pt x="848296" y="15240"/>
                </a:lnTo>
                <a:lnTo>
                  <a:pt x="807148" y="0"/>
                </a:lnTo>
                <a:lnTo>
                  <a:pt x="795096" y="1092"/>
                </a:lnTo>
                <a:lnTo>
                  <a:pt x="759028" y="22720"/>
                </a:lnTo>
                <a:lnTo>
                  <a:pt x="750671" y="51917"/>
                </a:lnTo>
                <a:lnTo>
                  <a:pt x="751547" y="62788"/>
                </a:lnTo>
                <a:lnTo>
                  <a:pt x="774484" y="94818"/>
                </a:lnTo>
                <a:lnTo>
                  <a:pt x="807148" y="103822"/>
                </a:lnTo>
                <a:lnTo>
                  <a:pt x="819150" y="102730"/>
                </a:lnTo>
                <a:lnTo>
                  <a:pt x="855421" y="80251"/>
                </a:lnTo>
                <a:lnTo>
                  <a:pt x="865060" y="50393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466653" y="1291780"/>
            <a:ext cx="668655" cy="327025"/>
          </a:xfrm>
          <a:custGeom>
            <a:avLst/>
            <a:gdLst/>
            <a:ahLst/>
            <a:cxnLst/>
            <a:rect l="l" t="t" r="r" b="b"/>
            <a:pathLst>
              <a:path w="668654" h="327025">
                <a:moveTo>
                  <a:pt x="349377" y="163360"/>
                </a:moveTo>
                <a:lnTo>
                  <a:pt x="343662" y="118541"/>
                </a:lnTo>
                <a:lnTo>
                  <a:pt x="326517" y="79438"/>
                </a:lnTo>
                <a:lnTo>
                  <a:pt x="299796" y="45059"/>
                </a:lnTo>
                <a:lnTo>
                  <a:pt x="263931" y="19812"/>
                </a:lnTo>
                <a:lnTo>
                  <a:pt x="256311" y="16484"/>
                </a:lnTo>
                <a:lnTo>
                  <a:pt x="256311" y="163360"/>
                </a:lnTo>
                <a:lnTo>
                  <a:pt x="254889" y="182841"/>
                </a:lnTo>
                <a:lnTo>
                  <a:pt x="233451" y="227558"/>
                </a:lnTo>
                <a:lnTo>
                  <a:pt x="191363" y="250278"/>
                </a:lnTo>
                <a:lnTo>
                  <a:pt x="173926" y="251942"/>
                </a:lnTo>
                <a:lnTo>
                  <a:pt x="157365" y="250278"/>
                </a:lnTo>
                <a:lnTo>
                  <a:pt x="115912" y="227558"/>
                </a:lnTo>
                <a:lnTo>
                  <a:pt x="94488" y="182841"/>
                </a:lnTo>
                <a:lnTo>
                  <a:pt x="93052" y="163360"/>
                </a:lnTo>
                <a:lnTo>
                  <a:pt x="94488" y="143916"/>
                </a:lnTo>
                <a:lnTo>
                  <a:pt x="115912" y="99250"/>
                </a:lnTo>
                <a:lnTo>
                  <a:pt x="157365" y="76250"/>
                </a:lnTo>
                <a:lnTo>
                  <a:pt x="173926" y="74777"/>
                </a:lnTo>
                <a:lnTo>
                  <a:pt x="191363" y="76454"/>
                </a:lnTo>
                <a:lnTo>
                  <a:pt x="233451" y="99250"/>
                </a:lnTo>
                <a:lnTo>
                  <a:pt x="254889" y="143916"/>
                </a:lnTo>
                <a:lnTo>
                  <a:pt x="256311" y="163360"/>
                </a:lnTo>
                <a:lnTo>
                  <a:pt x="256311" y="16484"/>
                </a:lnTo>
                <a:lnTo>
                  <a:pt x="243649" y="10934"/>
                </a:lnTo>
                <a:lnTo>
                  <a:pt x="243459" y="10883"/>
                </a:lnTo>
                <a:lnTo>
                  <a:pt x="221780" y="4762"/>
                </a:lnTo>
                <a:lnTo>
                  <a:pt x="221145" y="4673"/>
                </a:lnTo>
                <a:lnTo>
                  <a:pt x="198488" y="1168"/>
                </a:lnTo>
                <a:lnTo>
                  <a:pt x="173926" y="0"/>
                </a:lnTo>
                <a:lnTo>
                  <a:pt x="126631" y="4762"/>
                </a:lnTo>
                <a:lnTo>
                  <a:pt x="83908" y="19812"/>
                </a:lnTo>
                <a:lnTo>
                  <a:pt x="48615" y="45631"/>
                </a:lnTo>
                <a:lnTo>
                  <a:pt x="21336" y="79438"/>
                </a:lnTo>
                <a:lnTo>
                  <a:pt x="5524" y="118541"/>
                </a:lnTo>
                <a:lnTo>
                  <a:pt x="0" y="163360"/>
                </a:lnTo>
                <a:lnTo>
                  <a:pt x="1397" y="186588"/>
                </a:lnTo>
                <a:lnTo>
                  <a:pt x="12204" y="228434"/>
                </a:lnTo>
                <a:lnTo>
                  <a:pt x="33896" y="265455"/>
                </a:lnTo>
                <a:lnTo>
                  <a:pt x="65341" y="294817"/>
                </a:lnTo>
                <a:lnTo>
                  <a:pt x="104825" y="315798"/>
                </a:lnTo>
                <a:lnTo>
                  <a:pt x="149567" y="325628"/>
                </a:lnTo>
                <a:lnTo>
                  <a:pt x="173926" y="326809"/>
                </a:lnTo>
                <a:lnTo>
                  <a:pt x="198488" y="325628"/>
                </a:lnTo>
                <a:lnTo>
                  <a:pt x="243649" y="315798"/>
                </a:lnTo>
                <a:lnTo>
                  <a:pt x="283133" y="294817"/>
                </a:lnTo>
                <a:lnTo>
                  <a:pt x="314159" y="265455"/>
                </a:lnTo>
                <a:lnTo>
                  <a:pt x="336511" y="228434"/>
                </a:lnTo>
                <a:lnTo>
                  <a:pt x="347941" y="186588"/>
                </a:lnTo>
                <a:lnTo>
                  <a:pt x="349377" y="163360"/>
                </a:lnTo>
                <a:close/>
              </a:path>
              <a:path w="668654" h="327025">
                <a:moveTo>
                  <a:pt x="668261" y="226034"/>
                </a:moveTo>
                <a:lnTo>
                  <a:pt x="657974" y="182181"/>
                </a:lnTo>
                <a:lnTo>
                  <a:pt x="629551" y="155168"/>
                </a:lnTo>
                <a:lnTo>
                  <a:pt x="592251" y="141643"/>
                </a:lnTo>
                <a:lnTo>
                  <a:pt x="541578" y="131356"/>
                </a:lnTo>
                <a:lnTo>
                  <a:pt x="525576" y="128155"/>
                </a:lnTo>
                <a:lnTo>
                  <a:pt x="511860" y="125209"/>
                </a:lnTo>
                <a:lnTo>
                  <a:pt x="500430" y="122275"/>
                </a:lnTo>
                <a:lnTo>
                  <a:pt x="491286" y="119062"/>
                </a:lnTo>
                <a:lnTo>
                  <a:pt x="480618" y="116014"/>
                </a:lnTo>
                <a:lnTo>
                  <a:pt x="476046" y="108394"/>
                </a:lnTo>
                <a:lnTo>
                  <a:pt x="476046" y="90106"/>
                </a:lnTo>
                <a:lnTo>
                  <a:pt x="509003" y="70980"/>
                </a:lnTo>
                <a:lnTo>
                  <a:pt x="533958" y="68681"/>
                </a:lnTo>
                <a:lnTo>
                  <a:pt x="558596" y="70358"/>
                </a:lnTo>
                <a:lnTo>
                  <a:pt x="582053" y="75209"/>
                </a:lnTo>
                <a:lnTo>
                  <a:pt x="604354" y="82905"/>
                </a:lnTo>
                <a:lnTo>
                  <a:pt x="625500" y="93154"/>
                </a:lnTo>
                <a:lnTo>
                  <a:pt x="657593" y="27533"/>
                </a:lnTo>
                <a:lnTo>
                  <a:pt x="617448" y="10718"/>
                </a:lnTo>
                <a:lnTo>
                  <a:pt x="568147" y="1333"/>
                </a:lnTo>
                <a:lnTo>
                  <a:pt x="533958" y="0"/>
                </a:lnTo>
                <a:lnTo>
                  <a:pt x="512610" y="838"/>
                </a:lnTo>
                <a:lnTo>
                  <a:pt x="473278" y="7073"/>
                </a:lnTo>
                <a:lnTo>
                  <a:pt x="426237" y="28244"/>
                </a:lnTo>
                <a:lnTo>
                  <a:pt x="397205" y="60858"/>
                </a:lnTo>
                <a:lnTo>
                  <a:pt x="387565" y="102298"/>
                </a:lnTo>
                <a:lnTo>
                  <a:pt x="388708" y="119507"/>
                </a:lnTo>
                <a:lnTo>
                  <a:pt x="405853" y="157264"/>
                </a:lnTo>
                <a:lnTo>
                  <a:pt x="437781" y="180492"/>
                </a:lnTo>
                <a:lnTo>
                  <a:pt x="478675" y="192786"/>
                </a:lnTo>
                <a:lnTo>
                  <a:pt x="529932" y="200812"/>
                </a:lnTo>
                <a:lnTo>
                  <a:pt x="543153" y="203263"/>
                </a:lnTo>
                <a:lnTo>
                  <a:pt x="578662" y="222719"/>
                </a:lnTo>
                <a:lnTo>
                  <a:pt x="579780" y="229082"/>
                </a:lnTo>
                <a:lnTo>
                  <a:pt x="576084" y="241325"/>
                </a:lnTo>
                <a:lnTo>
                  <a:pt x="565099" y="250418"/>
                </a:lnTo>
                <a:lnTo>
                  <a:pt x="546950" y="256082"/>
                </a:lnTo>
                <a:lnTo>
                  <a:pt x="521766" y="258038"/>
                </a:lnTo>
                <a:lnTo>
                  <a:pt x="506907" y="257467"/>
                </a:lnTo>
                <a:lnTo>
                  <a:pt x="462241" y="248894"/>
                </a:lnTo>
                <a:lnTo>
                  <a:pt x="421309" y="232600"/>
                </a:lnTo>
                <a:lnTo>
                  <a:pt x="410425" y="226034"/>
                </a:lnTo>
                <a:lnTo>
                  <a:pt x="379844" y="293179"/>
                </a:lnTo>
                <a:lnTo>
                  <a:pt x="421944" y="312470"/>
                </a:lnTo>
                <a:lnTo>
                  <a:pt x="478294" y="324472"/>
                </a:lnTo>
                <a:lnTo>
                  <a:pt x="517194" y="326809"/>
                </a:lnTo>
                <a:lnTo>
                  <a:pt x="540118" y="326174"/>
                </a:lnTo>
                <a:lnTo>
                  <a:pt x="580288" y="320294"/>
                </a:lnTo>
                <a:lnTo>
                  <a:pt x="628027" y="299275"/>
                </a:lnTo>
                <a:lnTo>
                  <a:pt x="657974" y="266788"/>
                </a:lnTo>
                <a:lnTo>
                  <a:pt x="667118" y="240372"/>
                </a:lnTo>
                <a:lnTo>
                  <a:pt x="668261" y="226034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302758" y="1296352"/>
            <a:ext cx="365125" cy="436880"/>
          </a:xfrm>
          <a:custGeom>
            <a:avLst/>
            <a:gdLst/>
            <a:ahLst/>
            <a:cxnLst/>
            <a:rect l="l" t="t" r="r" b="b"/>
            <a:pathLst>
              <a:path w="365125" h="436880">
                <a:moveTo>
                  <a:pt x="0" y="409193"/>
                </a:moveTo>
                <a:lnTo>
                  <a:pt x="35052" y="343566"/>
                </a:lnTo>
                <a:lnTo>
                  <a:pt x="40149" y="347852"/>
                </a:lnTo>
                <a:lnTo>
                  <a:pt x="46112" y="351567"/>
                </a:lnTo>
                <a:lnTo>
                  <a:pt x="86963" y="363378"/>
                </a:lnTo>
                <a:lnTo>
                  <a:pt x="95797" y="362807"/>
                </a:lnTo>
                <a:lnTo>
                  <a:pt x="128682" y="341852"/>
                </a:lnTo>
                <a:lnTo>
                  <a:pt x="140398" y="320706"/>
                </a:lnTo>
                <a:lnTo>
                  <a:pt x="1524" y="0"/>
                </a:lnTo>
                <a:lnTo>
                  <a:pt x="97631" y="0"/>
                </a:lnTo>
                <a:lnTo>
                  <a:pt x="186118" y="215265"/>
                </a:lnTo>
                <a:lnTo>
                  <a:pt x="276129" y="0"/>
                </a:lnTo>
                <a:lnTo>
                  <a:pt x="364616" y="0"/>
                </a:lnTo>
                <a:lnTo>
                  <a:pt x="221170" y="337470"/>
                </a:lnTo>
                <a:lnTo>
                  <a:pt x="196786" y="384417"/>
                </a:lnTo>
                <a:lnTo>
                  <a:pt x="167830" y="415289"/>
                </a:lnTo>
                <a:lnTo>
                  <a:pt x="132349" y="431756"/>
                </a:lnTo>
                <a:lnTo>
                  <a:pt x="90011" y="436721"/>
                </a:lnTo>
                <a:lnTo>
                  <a:pt x="77436" y="436387"/>
                </a:lnTo>
                <a:lnTo>
                  <a:pt x="39624" y="429101"/>
                </a:lnTo>
                <a:lnTo>
                  <a:pt x="8548" y="415519"/>
                </a:lnTo>
                <a:lnTo>
                  <a:pt x="0" y="409193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845873" y="1291780"/>
            <a:ext cx="288925" cy="327025"/>
          </a:xfrm>
          <a:custGeom>
            <a:avLst/>
            <a:gdLst/>
            <a:ahLst/>
            <a:cxnLst/>
            <a:rect l="l" t="t" r="r" b="b"/>
            <a:pathLst>
              <a:path w="288925" h="327025">
                <a:moveTo>
                  <a:pt x="0" y="293179"/>
                </a:moveTo>
                <a:lnTo>
                  <a:pt x="30575" y="226028"/>
                </a:lnTo>
                <a:lnTo>
                  <a:pt x="42314" y="232600"/>
                </a:lnTo>
                <a:lnTo>
                  <a:pt x="54768" y="238601"/>
                </a:lnTo>
                <a:lnTo>
                  <a:pt x="97265" y="252888"/>
                </a:lnTo>
                <a:lnTo>
                  <a:pt x="141922" y="258032"/>
                </a:lnTo>
                <a:lnTo>
                  <a:pt x="167059" y="256079"/>
                </a:lnTo>
                <a:lnTo>
                  <a:pt x="185213" y="250412"/>
                </a:lnTo>
                <a:lnTo>
                  <a:pt x="196223" y="241315"/>
                </a:lnTo>
                <a:lnTo>
                  <a:pt x="199929" y="229076"/>
                </a:lnTo>
                <a:lnTo>
                  <a:pt x="199929" y="219837"/>
                </a:lnTo>
                <a:lnTo>
                  <a:pt x="164210" y="203263"/>
                </a:lnTo>
                <a:lnTo>
                  <a:pt x="116999" y="195929"/>
                </a:lnTo>
                <a:lnTo>
                  <a:pt x="99583" y="192786"/>
                </a:lnTo>
                <a:lnTo>
                  <a:pt x="58150" y="180483"/>
                </a:lnTo>
                <a:lnTo>
                  <a:pt x="26003" y="157257"/>
                </a:lnTo>
                <a:lnTo>
                  <a:pt x="8764" y="119498"/>
                </a:lnTo>
                <a:lnTo>
                  <a:pt x="7619" y="102298"/>
                </a:lnTo>
                <a:lnTo>
                  <a:pt x="8764" y="87734"/>
                </a:lnTo>
                <a:lnTo>
                  <a:pt x="26003" y="48863"/>
                </a:lnTo>
                <a:lnTo>
                  <a:pt x="60293" y="19636"/>
                </a:lnTo>
                <a:lnTo>
                  <a:pt x="113109" y="3238"/>
                </a:lnTo>
                <a:lnTo>
                  <a:pt x="155638" y="0"/>
                </a:lnTo>
                <a:lnTo>
                  <a:pt x="171917" y="309"/>
                </a:lnTo>
                <a:lnTo>
                  <a:pt x="222789" y="6096"/>
                </a:lnTo>
                <a:lnTo>
                  <a:pt x="265692" y="21138"/>
                </a:lnTo>
                <a:lnTo>
                  <a:pt x="277748" y="27527"/>
                </a:lnTo>
                <a:lnTo>
                  <a:pt x="247173" y="93154"/>
                </a:lnTo>
                <a:lnTo>
                  <a:pt x="225156" y="82900"/>
                </a:lnTo>
                <a:lnTo>
                  <a:pt x="202549" y="75199"/>
                </a:lnTo>
                <a:lnTo>
                  <a:pt x="179370" y="70357"/>
                </a:lnTo>
                <a:lnTo>
                  <a:pt x="155638" y="68675"/>
                </a:lnTo>
                <a:lnTo>
                  <a:pt x="141660" y="69248"/>
                </a:lnTo>
                <a:lnTo>
                  <a:pt x="104505" y="81891"/>
                </a:lnTo>
                <a:lnTo>
                  <a:pt x="96107" y="99250"/>
                </a:lnTo>
                <a:lnTo>
                  <a:pt x="96107" y="108394"/>
                </a:lnTo>
                <a:lnTo>
                  <a:pt x="100679" y="116014"/>
                </a:lnTo>
                <a:lnTo>
                  <a:pt x="111442" y="119062"/>
                </a:lnTo>
                <a:lnTo>
                  <a:pt x="120824" y="122268"/>
                </a:lnTo>
                <a:lnTo>
                  <a:pt x="132778" y="125206"/>
                </a:lnTo>
                <a:lnTo>
                  <a:pt x="163258" y="131349"/>
                </a:lnTo>
                <a:lnTo>
                  <a:pt x="181887" y="134778"/>
                </a:lnTo>
                <a:lnTo>
                  <a:pt x="198774" y="138207"/>
                </a:lnTo>
                <a:lnTo>
                  <a:pt x="238744" y="149328"/>
                </a:lnTo>
                <a:lnTo>
                  <a:pt x="278089" y="182174"/>
                </a:lnTo>
                <a:lnTo>
                  <a:pt x="288416" y="226028"/>
                </a:lnTo>
                <a:lnTo>
                  <a:pt x="287272" y="240364"/>
                </a:lnTo>
                <a:lnTo>
                  <a:pt x="270033" y="279463"/>
                </a:lnTo>
                <a:lnTo>
                  <a:pt x="234457" y="307324"/>
                </a:lnTo>
                <a:lnTo>
                  <a:pt x="181784" y="324088"/>
                </a:lnTo>
                <a:lnTo>
                  <a:pt x="137350" y="326802"/>
                </a:lnTo>
                <a:lnTo>
                  <a:pt x="117928" y="326216"/>
                </a:lnTo>
                <a:lnTo>
                  <a:pt x="79620" y="321578"/>
                </a:lnTo>
                <a:lnTo>
                  <a:pt x="26527" y="306514"/>
                </a:lnTo>
                <a:lnTo>
                  <a:pt x="12325" y="299989"/>
                </a:lnTo>
                <a:lnTo>
                  <a:pt x="0" y="293179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187630" y="1296352"/>
            <a:ext cx="321945" cy="322580"/>
          </a:xfrm>
          <a:custGeom>
            <a:avLst/>
            <a:gdLst/>
            <a:ahLst/>
            <a:cxnLst/>
            <a:rect l="l" t="t" r="r" b="b"/>
            <a:pathLst>
              <a:path w="321945" h="322580">
                <a:moveTo>
                  <a:pt x="0" y="180213"/>
                </a:moveTo>
                <a:lnTo>
                  <a:pt x="0" y="0"/>
                </a:lnTo>
                <a:lnTo>
                  <a:pt x="91535" y="0"/>
                </a:lnTo>
                <a:lnTo>
                  <a:pt x="91535" y="166401"/>
                </a:lnTo>
                <a:lnTo>
                  <a:pt x="95574" y="199594"/>
                </a:lnTo>
                <a:lnTo>
                  <a:pt x="107775" y="223492"/>
                </a:lnTo>
                <a:lnTo>
                  <a:pt x="128263" y="237941"/>
                </a:lnTo>
                <a:lnTo>
                  <a:pt x="157162" y="242792"/>
                </a:lnTo>
                <a:lnTo>
                  <a:pt x="172560" y="241387"/>
                </a:lnTo>
                <a:lnTo>
                  <a:pt x="209073" y="221456"/>
                </a:lnTo>
                <a:lnTo>
                  <a:pt x="229004" y="176745"/>
                </a:lnTo>
                <a:lnTo>
                  <a:pt x="230409" y="157257"/>
                </a:lnTo>
                <a:lnTo>
                  <a:pt x="230409" y="0"/>
                </a:lnTo>
                <a:lnTo>
                  <a:pt x="321944" y="0"/>
                </a:lnTo>
                <a:lnTo>
                  <a:pt x="321944" y="317563"/>
                </a:lnTo>
                <a:lnTo>
                  <a:pt x="234981" y="317563"/>
                </a:lnTo>
                <a:lnTo>
                  <a:pt x="234981" y="279463"/>
                </a:lnTo>
                <a:lnTo>
                  <a:pt x="225290" y="289179"/>
                </a:lnTo>
                <a:lnTo>
                  <a:pt x="190785" y="311467"/>
                </a:lnTo>
                <a:lnTo>
                  <a:pt x="150401" y="321620"/>
                </a:lnTo>
                <a:lnTo>
                  <a:pt x="135826" y="322230"/>
                </a:lnTo>
                <a:lnTo>
                  <a:pt x="106362" y="319953"/>
                </a:lnTo>
                <a:lnTo>
                  <a:pt x="56651" y="302219"/>
                </a:lnTo>
                <a:lnTo>
                  <a:pt x="20614" y="266714"/>
                </a:lnTo>
                <a:lnTo>
                  <a:pt x="2287" y="213440"/>
                </a:lnTo>
                <a:lnTo>
                  <a:pt x="0" y="180213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763511" y="1175004"/>
            <a:ext cx="93345" cy="439420"/>
          </a:xfrm>
          <a:custGeom>
            <a:avLst/>
            <a:gdLst/>
            <a:ahLst/>
            <a:cxnLst/>
            <a:rect l="l" t="t" r="r" b="b"/>
            <a:pathLst>
              <a:path w="93345" h="439419">
                <a:moveTo>
                  <a:pt x="0" y="438912"/>
                </a:moveTo>
                <a:lnTo>
                  <a:pt x="0" y="0"/>
                </a:lnTo>
                <a:lnTo>
                  <a:pt x="92964" y="0"/>
                </a:lnTo>
                <a:lnTo>
                  <a:pt x="92964" y="438912"/>
                </a:lnTo>
                <a:lnTo>
                  <a:pt x="0" y="438912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932200" y="1148238"/>
            <a:ext cx="114935" cy="466090"/>
          </a:xfrm>
          <a:custGeom>
            <a:avLst/>
            <a:gdLst/>
            <a:ahLst/>
            <a:cxnLst/>
            <a:rect l="l" t="t" r="r" b="b"/>
            <a:pathLst>
              <a:path w="114934" h="466090">
                <a:moveTo>
                  <a:pt x="10668" y="465677"/>
                </a:moveTo>
                <a:lnTo>
                  <a:pt x="10668" y="148113"/>
                </a:lnTo>
                <a:lnTo>
                  <a:pt x="103727" y="148113"/>
                </a:lnTo>
                <a:lnTo>
                  <a:pt x="103727" y="465677"/>
                </a:lnTo>
                <a:lnTo>
                  <a:pt x="10668" y="465677"/>
                </a:lnTo>
                <a:close/>
              </a:path>
              <a:path w="114934" h="466090">
                <a:moveTo>
                  <a:pt x="0" y="51911"/>
                </a:moveTo>
                <a:lnTo>
                  <a:pt x="16764" y="15240"/>
                </a:lnTo>
                <a:lnTo>
                  <a:pt x="58007" y="0"/>
                </a:lnTo>
                <a:lnTo>
                  <a:pt x="70008" y="881"/>
                </a:lnTo>
                <a:lnTo>
                  <a:pt x="106037" y="22486"/>
                </a:lnTo>
                <a:lnTo>
                  <a:pt x="114395" y="50387"/>
                </a:lnTo>
                <a:lnTo>
                  <a:pt x="113514" y="61284"/>
                </a:lnTo>
                <a:lnTo>
                  <a:pt x="90582" y="94821"/>
                </a:lnTo>
                <a:lnTo>
                  <a:pt x="58007" y="103822"/>
                </a:lnTo>
                <a:lnTo>
                  <a:pt x="45990" y="102727"/>
                </a:lnTo>
                <a:lnTo>
                  <a:pt x="9644" y="81138"/>
                </a:lnTo>
                <a:lnTo>
                  <a:pt x="0" y="51911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7092410" y="1291780"/>
            <a:ext cx="346710" cy="436880"/>
          </a:xfrm>
          <a:custGeom>
            <a:avLst/>
            <a:gdLst/>
            <a:ahLst/>
            <a:cxnLst/>
            <a:rect l="l" t="t" r="r" b="b"/>
            <a:pathLst>
              <a:path w="346709" h="436880">
                <a:moveTo>
                  <a:pt x="0" y="163353"/>
                </a:moveTo>
                <a:lnTo>
                  <a:pt x="5524" y="117586"/>
                </a:lnTo>
                <a:lnTo>
                  <a:pt x="21336" y="76390"/>
                </a:lnTo>
                <a:lnTo>
                  <a:pt x="45577" y="44100"/>
                </a:lnTo>
                <a:lnTo>
                  <a:pt x="77819" y="19812"/>
                </a:lnTo>
                <a:lnTo>
                  <a:pt x="116538" y="4762"/>
                </a:lnTo>
                <a:lnTo>
                  <a:pt x="158232" y="24"/>
                </a:lnTo>
                <a:lnTo>
                  <a:pt x="158686" y="0"/>
                </a:lnTo>
                <a:lnTo>
                  <a:pt x="189610" y="2573"/>
                </a:lnTo>
                <a:lnTo>
                  <a:pt x="216265" y="10298"/>
                </a:lnTo>
                <a:lnTo>
                  <a:pt x="238919" y="23185"/>
                </a:lnTo>
                <a:lnTo>
                  <a:pt x="257841" y="41243"/>
                </a:lnTo>
                <a:lnTo>
                  <a:pt x="257841" y="4572"/>
                </a:lnTo>
                <a:lnTo>
                  <a:pt x="346329" y="4572"/>
                </a:lnTo>
                <a:lnTo>
                  <a:pt x="346329" y="436721"/>
                </a:lnTo>
                <a:lnTo>
                  <a:pt x="256317" y="436721"/>
                </a:lnTo>
                <a:lnTo>
                  <a:pt x="256317" y="163353"/>
                </a:lnTo>
                <a:lnTo>
                  <a:pt x="254889" y="143907"/>
                </a:lnTo>
                <a:lnTo>
                  <a:pt x="233457" y="99250"/>
                </a:lnTo>
                <a:lnTo>
                  <a:pt x="192015" y="76453"/>
                </a:lnTo>
                <a:lnTo>
                  <a:pt x="175450" y="74771"/>
                </a:lnTo>
                <a:lnTo>
                  <a:pt x="158686" y="76200"/>
                </a:lnTo>
                <a:lnTo>
                  <a:pt x="115919" y="99250"/>
                </a:lnTo>
                <a:lnTo>
                  <a:pt x="94488" y="143907"/>
                </a:lnTo>
                <a:lnTo>
                  <a:pt x="93059" y="163353"/>
                </a:lnTo>
                <a:lnTo>
                  <a:pt x="93059" y="314088"/>
                </a:lnTo>
                <a:lnTo>
                  <a:pt x="77819" y="306895"/>
                </a:lnTo>
                <a:lnTo>
                  <a:pt x="45577" y="282690"/>
                </a:lnTo>
                <a:lnTo>
                  <a:pt x="21336" y="250412"/>
                </a:lnTo>
                <a:lnTo>
                  <a:pt x="5524" y="209169"/>
                </a:lnTo>
                <a:lnTo>
                  <a:pt x="1404" y="186841"/>
                </a:lnTo>
                <a:lnTo>
                  <a:pt x="0" y="163353"/>
                </a:lnTo>
                <a:close/>
              </a:path>
              <a:path w="346709" h="436880">
                <a:moveTo>
                  <a:pt x="93059" y="314088"/>
                </a:moveTo>
                <a:lnTo>
                  <a:pt x="93059" y="163353"/>
                </a:lnTo>
                <a:lnTo>
                  <a:pt x="94488" y="182841"/>
                </a:lnTo>
                <a:lnTo>
                  <a:pt x="98774" y="200024"/>
                </a:lnTo>
                <a:lnTo>
                  <a:pt x="128904" y="237791"/>
                </a:lnTo>
                <a:lnTo>
                  <a:pt x="175450" y="251936"/>
                </a:lnTo>
                <a:lnTo>
                  <a:pt x="192015" y="250269"/>
                </a:lnTo>
                <a:lnTo>
                  <a:pt x="233457" y="227552"/>
                </a:lnTo>
                <a:lnTo>
                  <a:pt x="254889" y="182841"/>
                </a:lnTo>
                <a:lnTo>
                  <a:pt x="256317" y="163353"/>
                </a:lnTo>
                <a:lnTo>
                  <a:pt x="256317" y="436721"/>
                </a:lnTo>
                <a:lnTo>
                  <a:pt x="254889" y="436721"/>
                </a:lnTo>
                <a:lnTo>
                  <a:pt x="254889" y="288522"/>
                </a:lnTo>
                <a:lnTo>
                  <a:pt x="235919" y="305505"/>
                </a:lnTo>
                <a:lnTo>
                  <a:pt x="213598" y="317420"/>
                </a:lnTo>
                <a:lnTo>
                  <a:pt x="187847" y="324478"/>
                </a:lnTo>
                <a:lnTo>
                  <a:pt x="158686" y="326802"/>
                </a:lnTo>
                <a:lnTo>
                  <a:pt x="137264" y="325621"/>
                </a:lnTo>
                <a:lnTo>
                  <a:pt x="116538" y="321992"/>
                </a:lnTo>
                <a:lnTo>
                  <a:pt x="96669" y="315792"/>
                </a:lnTo>
                <a:lnTo>
                  <a:pt x="93059" y="314088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7524178" y="1296352"/>
            <a:ext cx="321945" cy="322580"/>
          </a:xfrm>
          <a:custGeom>
            <a:avLst/>
            <a:gdLst/>
            <a:ahLst/>
            <a:cxnLst/>
            <a:rect l="l" t="t" r="r" b="b"/>
            <a:pathLst>
              <a:path w="321945" h="322580">
                <a:moveTo>
                  <a:pt x="0" y="180213"/>
                </a:moveTo>
                <a:lnTo>
                  <a:pt x="0" y="0"/>
                </a:lnTo>
                <a:lnTo>
                  <a:pt x="93059" y="0"/>
                </a:lnTo>
                <a:lnTo>
                  <a:pt x="93059" y="166401"/>
                </a:lnTo>
                <a:lnTo>
                  <a:pt x="97061" y="199594"/>
                </a:lnTo>
                <a:lnTo>
                  <a:pt x="109073" y="223492"/>
                </a:lnTo>
                <a:lnTo>
                  <a:pt x="129103" y="237941"/>
                </a:lnTo>
                <a:lnTo>
                  <a:pt x="157162" y="242792"/>
                </a:lnTo>
                <a:lnTo>
                  <a:pt x="172570" y="241387"/>
                </a:lnTo>
                <a:lnTo>
                  <a:pt x="210597" y="221456"/>
                </a:lnTo>
                <a:lnTo>
                  <a:pt x="229028" y="176745"/>
                </a:lnTo>
                <a:lnTo>
                  <a:pt x="230409" y="157257"/>
                </a:lnTo>
                <a:lnTo>
                  <a:pt x="230409" y="0"/>
                </a:lnTo>
                <a:lnTo>
                  <a:pt x="321944" y="0"/>
                </a:lnTo>
                <a:lnTo>
                  <a:pt x="321944" y="317563"/>
                </a:lnTo>
                <a:lnTo>
                  <a:pt x="234981" y="317563"/>
                </a:lnTo>
                <a:lnTo>
                  <a:pt x="234981" y="279463"/>
                </a:lnTo>
                <a:lnTo>
                  <a:pt x="225288" y="289179"/>
                </a:lnTo>
                <a:lnTo>
                  <a:pt x="190690" y="311467"/>
                </a:lnTo>
                <a:lnTo>
                  <a:pt x="150399" y="321620"/>
                </a:lnTo>
                <a:lnTo>
                  <a:pt x="135826" y="322230"/>
                </a:lnTo>
                <a:lnTo>
                  <a:pt x="106362" y="319953"/>
                </a:lnTo>
                <a:lnTo>
                  <a:pt x="56651" y="302219"/>
                </a:lnTo>
                <a:lnTo>
                  <a:pt x="20614" y="266714"/>
                </a:lnTo>
                <a:lnTo>
                  <a:pt x="2287" y="213440"/>
                </a:lnTo>
                <a:lnTo>
                  <a:pt x="0" y="180213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7916322" y="1148238"/>
            <a:ext cx="116205" cy="466090"/>
          </a:xfrm>
          <a:custGeom>
            <a:avLst/>
            <a:gdLst/>
            <a:ahLst/>
            <a:cxnLst/>
            <a:rect l="l" t="t" r="r" b="b"/>
            <a:pathLst>
              <a:path w="116204" h="466090">
                <a:moveTo>
                  <a:pt x="12192" y="465677"/>
                </a:moveTo>
                <a:lnTo>
                  <a:pt x="12192" y="148113"/>
                </a:lnTo>
                <a:lnTo>
                  <a:pt x="103727" y="148113"/>
                </a:lnTo>
                <a:lnTo>
                  <a:pt x="103727" y="465677"/>
                </a:lnTo>
                <a:lnTo>
                  <a:pt x="12192" y="465677"/>
                </a:lnTo>
                <a:close/>
              </a:path>
              <a:path w="116204" h="466090">
                <a:moveTo>
                  <a:pt x="0" y="51911"/>
                </a:moveTo>
                <a:lnTo>
                  <a:pt x="16764" y="15240"/>
                </a:lnTo>
                <a:lnTo>
                  <a:pt x="57912" y="0"/>
                </a:lnTo>
                <a:lnTo>
                  <a:pt x="69968" y="881"/>
                </a:lnTo>
                <a:lnTo>
                  <a:pt x="106275" y="22486"/>
                </a:lnTo>
                <a:lnTo>
                  <a:pt x="115919" y="50387"/>
                </a:lnTo>
                <a:lnTo>
                  <a:pt x="114800" y="61284"/>
                </a:lnTo>
                <a:lnTo>
                  <a:pt x="90581" y="94821"/>
                </a:lnTo>
                <a:lnTo>
                  <a:pt x="57912" y="103822"/>
                </a:lnTo>
                <a:lnTo>
                  <a:pt x="45910" y="102727"/>
                </a:lnTo>
                <a:lnTo>
                  <a:pt x="9644" y="81138"/>
                </a:lnTo>
                <a:lnTo>
                  <a:pt x="0" y="51911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8085677" y="1175766"/>
            <a:ext cx="346710" cy="443230"/>
          </a:xfrm>
          <a:custGeom>
            <a:avLst/>
            <a:gdLst/>
            <a:ahLst/>
            <a:cxnLst/>
            <a:rect l="l" t="t" r="r" b="b"/>
            <a:pathLst>
              <a:path w="346709" h="443230">
                <a:moveTo>
                  <a:pt x="0" y="279368"/>
                </a:moveTo>
                <a:lnTo>
                  <a:pt x="5524" y="233600"/>
                </a:lnTo>
                <a:lnTo>
                  <a:pt x="21336" y="192405"/>
                </a:lnTo>
                <a:lnTo>
                  <a:pt x="45541" y="160115"/>
                </a:lnTo>
                <a:lnTo>
                  <a:pt x="77819" y="135826"/>
                </a:lnTo>
                <a:lnTo>
                  <a:pt x="116502" y="120777"/>
                </a:lnTo>
                <a:lnTo>
                  <a:pt x="158202" y="116040"/>
                </a:lnTo>
                <a:lnTo>
                  <a:pt x="158686" y="116014"/>
                </a:lnTo>
                <a:lnTo>
                  <a:pt x="187834" y="118325"/>
                </a:lnTo>
                <a:lnTo>
                  <a:pt x="213562" y="125360"/>
                </a:lnTo>
                <a:lnTo>
                  <a:pt x="235879" y="137271"/>
                </a:lnTo>
                <a:lnTo>
                  <a:pt x="254887" y="154293"/>
                </a:lnTo>
                <a:lnTo>
                  <a:pt x="254887" y="0"/>
                </a:lnTo>
                <a:lnTo>
                  <a:pt x="346329" y="0"/>
                </a:lnTo>
                <a:lnTo>
                  <a:pt x="346329" y="438150"/>
                </a:lnTo>
                <a:lnTo>
                  <a:pt x="259365" y="438150"/>
                </a:lnTo>
                <a:lnTo>
                  <a:pt x="259365" y="401574"/>
                </a:lnTo>
                <a:lnTo>
                  <a:pt x="256317" y="404440"/>
                </a:lnTo>
                <a:lnTo>
                  <a:pt x="256317" y="279368"/>
                </a:lnTo>
                <a:lnTo>
                  <a:pt x="254887" y="259922"/>
                </a:lnTo>
                <a:lnTo>
                  <a:pt x="233362" y="215265"/>
                </a:lnTo>
                <a:lnTo>
                  <a:pt x="192000" y="192467"/>
                </a:lnTo>
                <a:lnTo>
                  <a:pt x="175450" y="190785"/>
                </a:lnTo>
                <a:lnTo>
                  <a:pt x="158686" y="192212"/>
                </a:lnTo>
                <a:lnTo>
                  <a:pt x="117443" y="215265"/>
                </a:lnTo>
                <a:lnTo>
                  <a:pt x="94726" y="259922"/>
                </a:lnTo>
                <a:lnTo>
                  <a:pt x="93059" y="279368"/>
                </a:lnTo>
                <a:lnTo>
                  <a:pt x="93059" y="430107"/>
                </a:lnTo>
                <a:lnTo>
                  <a:pt x="77819" y="422910"/>
                </a:lnTo>
                <a:lnTo>
                  <a:pt x="45541" y="398704"/>
                </a:lnTo>
                <a:lnTo>
                  <a:pt x="21336" y="366426"/>
                </a:lnTo>
                <a:lnTo>
                  <a:pt x="5524" y="325183"/>
                </a:lnTo>
                <a:lnTo>
                  <a:pt x="1404" y="302856"/>
                </a:lnTo>
                <a:lnTo>
                  <a:pt x="0" y="279368"/>
                </a:lnTo>
                <a:close/>
              </a:path>
              <a:path w="346709" h="443230">
                <a:moveTo>
                  <a:pt x="93059" y="430107"/>
                </a:moveTo>
                <a:lnTo>
                  <a:pt x="93059" y="279368"/>
                </a:lnTo>
                <a:lnTo>
                  <a:pt x="94511" y="298855"/>
                </a:lnTo>
                <a:lnTo>
                  <a:pt x="98964" y="316039"/>
                </a:lnTo>
                <a:lnTo>
                  <a:pt x="129493" y="353806"/>
                </a:lnTo>
                <a:lnTo>
                  <a:pt x="175450" y="367950"/>
                </a:lnTo>
                <a:lnTo>
                  <a:pt x="192000" y="366283"/>
                </a:lnTo>
                <a:lnTo>
                  <a:pt x="233362" y="343566"/>
                </a:lnTo>
                <a:lnTo>
                  <a:pt x="254887" y="298855"/>
                </a:lnTo>
                <a:lnTo>
                  <a:pt x="256317" y="279368"/>
                </a:lnTo>
                <a:lnTo>
                  <a:pt x="256317" y="404440"/>
                </a:lnTo>
                <a:lnTo>
                  <a:pt x="240205" y="419591"/>
                </a:lnTo>
                <a:lnTo>
                  <a:pt x="217027" y="432482"/>
                </a:lnTo>
                <a:lnTo>
                  <a:pt x="189848" y="440230"/>
                </a:lnTo>
                <a:lnTo>
                  <a:pt x="158686" y="442817"/>
                </a:lnTo>
                <a:lnTo>
                  <a:pt x="137224" y="441635"/>
                </a:lnTo>
                <a:lnTo>
                  <a:pt x="116502" y="438007"/>
                </a:lnTo>
                <a:lnTo>
                  <a:pt x="96656" y="431806"/>
                </a:lnTo>
                <a:lnTo>
                  <a:pt x="93059" y="430107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8494572" y="1192542"/>
            <a:ext cx="996315" cy="426084"/>
          </a:xfrm>
          <a:custGeom>
            <a:avLst/>
            <a:gdLst/>
            <a:ahLst/>
            <a:cxnLst/>
            <a:rect l="l" t="t" r="r" b="b"/>
            <a:pathLst>
              <a:path w="996315" h="426084">
                <a:moveTo>
                  <a:pt x="334048" y="264121"/>
                </a:moveTo>
                <a:lnTo>
                  <a:pt x="329095" y="217208"/>
                </a:lnTo>
                <a:lnTo>
                  <a:pt x="312712" y="177152"/>
                </a:lnTo>
                <a:lnTo>
                  <a:pt x="287566" y="143535"/>
                </a:lnTo>
                <a:lnTo>
                  <a:pt x="253276" y="119049"/>
                </a:lnTo>
                <a:lnTo>
                  <a:pt x="247078" y="116179"/>
                </a:lnTo>
                <a:lnTo>
                  <a:pt x="247078" y="235165"/>
                </a:lnTo>
                <a:lnTo>
                  <a:pt x="91541" y="235165"/>
                </a:lnTo>
                <a:lnTo>
                  <a:pt x="107403" y="196062"/>
                </a:lnTo>
                <a:lnTo>
                  <a:pt x="141084" y="172504"/>
                </a:lnTo>
                <a:lnTo>
                  <a:pt x="169354" y="167919"/>
                </a:lnTo>
                <a:lnTo>
                  <a:pt x="184531" y="169062"/>
                </a:lnTo>
                <a:lnTo>
                  <a:pt x="221170" y="186296"/>
                </a:lnTo>
                <a:lnTo>
                  <a:pt x="243890" y="220853"/>
                </a:lnTo>
                <a:lnTo>
                  <a:pt x="247078" y="235165"/>
                </a:lnTo>
                <a:lnTo>
                  <a:pt x="247078" y="116179"/>
                </a:lnTo>
                <a:lnTo>
                  <a:pt x="234124" y="110172"/>
                </a:lnTo>
                <a:lnTo>
                  <a:pt x="213563" y="104000"/>
                </a:lnTo>
                <a:lnTo>
                  <a:pt x="191884" y="100406"/>
                </a:lnTo>
                <a:lnTo>
                  <a:pt x="169354" y="99237"/>
                </a:lnTo>
                <a:lnTo>
                  <a:pt x="145872" y="100406"/>
                </a:lnTo>
                <a:lnTo>
                  <a:pt x="102400" y="110172"/>
                </a:lnTo>
                <a:lnTo>
                  <a:pt x="64033" y="131191"/>
                </a:lnTo>
                <a:lnTo>
                  <a:pt x="33655" y="160553"/>
                </a:lnTo>
                <a:lnTo>
                  <a:pt x="11582" y="197789"/>
                </a:lnTo>
                <a:lnTo>
                  <a:pt x="1193" y="240055"/>
                </a:lnTo>
                <a:lnTo>
                  <a:pt x="0" y="262597"/>
                </a:lnTo>
                <a:lnTo>
                  <a:pt x="1409" y="285826"/>
                </a:lnTo>
                <a:lnTo>
                  <a:pt x="12217" y="327672"/>
                </a:lnTo>
                <a:lnTo>
                  <a:pt x="33921" y="364693"/>
                </a:lnTo>
                <a:lnTo>
                  <a:pt x="65963" y="394055"/>
                </a:lnTo>
                <a:lnTo>
                  <a:pt x="106883" y="415036"/>
                </a:lnTo>
                <a:lnTo>
                  <a:pt x="154927" y="424865"/>
                </a:lnTo>
                <a:lnTo>
                  <a:pt x="181546" y="426046"/>
                </a:lnTo>
                <a:lnTo>
                  <a:pt x="183070" y="425932"/>
                </a:lnTo>
                <a:lnTo>
                  <a:pt x="184531" y="425805"/>
                </a:lnTo>
                <a:lnTo>
                  <a:pt x="221551" y="422884"/>
                </a:lnTo>
                <a:lnTo>
                  <a:pt x="256844" y="413423"/>
                </a:lnTo>
                <a:lnTo>
                  <a:pt x="287286" y="397675"/>
                </a:lnTo>
                <a:lnTo>
                  <a:pt x="312712" y="375653"/>
                </a:lnTo>
                <a:lnTo>
                  <a:pt x="262420" y="322122"/>
                </a:lnTo>
                <a:lnTo>
                  <a:pt x="254139" y="329615"/>
                </a:lnTo>
                <a:lnTo>
                  <a:pt x="245414" y="335927"/>
                </a:lnTo>
                <a:lnTo>
                  <a:pt x="206883" y="350608"/>
                </a:lnTo>
                <a:lnTo>
                  <a:pt x="184531" y="352640"/>
                </a:lnTo>
                <a:lnTo>
                  <a:pt x="181546" y="352602"/>
                </a:lnTo>
                <a:lnTo>
                  <a:pt x="135839" y="343065"/>
                </a:lnTo>
                <a:lnTo>
                  <a:pt x="102971" y="315087"/>
                </a:lnTo>
                <a:lnTo>
                  <a:pt x="91541" y="288594"/>
                </a:lnTo>
                <a:lnTo>
                  <a:pt x="247078" y="288594"/>
                </a:lnTo>
                <a:lnTo>
                  <a:pt x="332524" y="288594"/>
                </a:lnTo>
                <a:lnTo>
                  <a:pt x="334048" y="273265"/>
                </a:lnTo>
                <a:lnTo>
                  <a:pt x="334048" y="264121"/>
                </a:lnTo>
                <a:close/>
              </a:path>
              <a:path w="996315" h="426084">
                <a:moveTo>
                  <a:pt x="655993" y="351180"/>
                </a:moveTo>
                <a:lnTo>
                  <a:pt x="488162" y="351180"/>
                </a:lnTo>
                <a:lnTo>
                  <a:pt x="649897" y="158775"/>
                </a:lnTo>
                <a:lnTo>
                  <a:pt x="649897" y="103822"/>
                </a:lnTo>
                <a:lnTo>
                  <a:pt x="375297" y="103822"/>
                </a:lnTo>
                <a:lnTo>
                  <a:pt x="375297" y="174015"/>
                </a:lnTo>
                <a:lnTo>
                  <a:pt x="533984" y="174015"/>
                </a:lnTo>
                <a:lnTo>
                  <a:pt x="372249" y="366420"/>
                </a:lnTo>
                <a:lnTo>
                  <a:pt x="372249" y="421386"/>
                </a:lnTo>
                <a:lnTo>
                  <a:pt x="655993" y="421386"/>
                </a:lnTo>
                <a:lnTo>
                  <a:pt x="655993" y="351180"/>
                </a:lnTo>
                <a:close/>
              </a:path>
              <a:path w="996315" h="426084">
                <a:moveTo>
                  <a:pt x="909269" y="372516"/>
                </a:moveTo>
                <a:lnTo>
                  <a:pt x="892505" y="334416"/>
                </a:lnTo>
                <a:lnTo>
                  <a:pt x="851357" y="320611"/>
                </a:lnTo>
                <a:lnTo>
                  <a:pt x="840181" y="321475"/>
                </a:lnTo>
                <a:lnTo>
                  <a:pt x="804506" y="342722"/>
                </a:lnTo>
                <a:lnTo>
                  <a:pt x="794867" y="372516"/>
                </a:lnTo>
                <a:lnTo>
                  <a:pt x="795985" y="383451"/>
                </a:lnTo>
                <a:lnTo>
                  <a:pt x="820178" y="417614"/>
                </a:lnTo>
                <a:lnTo>
                  <a:pt x="851357" y="426046"/>
                </a:lnTo>
                <a:lnTo>
                  <a:pt x="863358" y="425145"/>
                </a:lnTo>
                <a:lnTo>
                  <a:pt x="899617" y="402399"/>
                </a:lnTo>
                <a:lnTo>
                  <a:pt x="909269" y="372516"/>
                </a:lnTo>
                <a:close/>
              </a:path>
              <a:path w="996315" h="426084">
                <a:moveTo>
                  <a:pt x="996226" y="109918"/>
                </a:moveTo>
                <a:lnTo>
                  <a:pt x="985939" y="63728"/>
                </a:lnTo>
                <a:lnTo>
                  <a:pt x="955078" y="29044"/>
                </a:lnTo>
                <a:lnTo>
                  <a:pt x="906983" y="7620"/>
                </a:lnTo>
                <a:lnTo>
                  <a:pt x="845261" y="0"/>
                </a:lnTo>
                <a:lnTo>
                  <a:pt x="817486" y="1397"/>
                </a:lnTo>
                <a:lnTo>
                  <a:pt x="767105" y="12204"/>
                </a:lnTo>
                <a:lnTo>
                  <a:pt x="724814" y="32791"/>
                </a:lnTo>
                <a:lnTo>
                  <a:pt x="691756" y="61963"/>
                </a:lnTo>
                <a:lnTo>
                  <a:pt x="678954" y="79438"/>
                </a:lnTo>
                <a:lnTo>
                  <a:pt x="749058" y="122110"/>
                </a:lnTo>
                <a:lnTo>
                  <a:pt x="757389" y="112395"/>
                </a:lnTo>
                <a:lnTo>
                  <a:pt x="766279" y="103822"/>
                </a:lnTo>
                <a:lnTo>
                  <a:pt x="809155" y="81153"/>
                </a:lnTo>
                <a:lnTo>
                  <a:pt x="836015" y="77914"/>
                </a:lnTo>
                <a:lnTo>
                  <a:pt x="837933" y="78028"/>
                </a:lnTo>
                <a:lnTo>
                  <a:pt x="881837" y="90106"/>
                </a:lnTo>
                <a:lnTo>
                  <a:pt x="898601" y="125158"/>
                </a:lnTo>
                <a:lnTo>
                  <a:pt x="898029" y="132918"/>
                </a:lnTo>
                <a:lnTo>
                  <a:pt x="878027" y="166217"/>
                </a:lnTo>
                <a:lnTo>
                  <a:pt x="849210" y="194564"/>
                </a:lnTo>
                <a:lnTo>
                  <a:pt x="837933" y="205930"/>
                </a:lnTo>
                <a:lnTo>
                  <a:pt x="814781" y="238404"/>
                </a:lnTo>
                <a:lnTo>
                  <a:pt x="807059" y="277939"/>
                </a:lnTo>
                <a:lnTo>
                  <a:pt x="895553" y="277939"/>
                </a:lnTo>
                <a:lnTo>
                  <a:pt x="896353" y="269024"/>
                </a:lnTo>
                <a:lnTo>
                  <a:pt x="898601" y="260705"/>
                </a:lnTo>
                <a:lnTo>
                  <a:pt x="928547" y="222008"/>
                </a:lnTo>
                <a:lnTo>
                  <a:pt x="947153" y="204470"/>
                </a:lnTo>
                <a:lnTo>
                  <a:pt x="955268" y="197167"/>
                </a:lnTo>
                <a:lnTo>
                  <a:pt x="983373" y="161531"/>
                </a:lnTo>
                <a:lnTo>
                  <a:pt x="995654" y="121996"/>
                </a:lnTo>
                <a:lnTo>
                  <a:pt x="996226" y="109918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6" name="object 3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537882" y="2337224"/>
            <a:ext cx="5316640" cy="302162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638800" y="327660"/>
            <a:ext cx="4396740" cy="3085972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914780" y="795527"/>
            <a:ext cx="76835" cy="276860"/>
          </a:xfrm>
          <a:custGeom>
            <a:avLst/>
            <a:gdLst/>
            <a:ahLst/>
            <a:cxnLst/>
            <a:rect l="l" t="t" r="r" b="b"/>
            <a:pathLst>
              <a:path w="76834" h="276859">
                <a:moveTo>
                  <a:pt x="0" y="35147"/>
                </a:moveTo>
                <a:lnTo>
                  <a:pt x="23252" y="2476"/>
                </a:lnTo>
                <a:lnTo>
                  <a:pt x="38195" y="0"/>
                </a:lnTo>
                <a:lnTo>
                  <a:pt x="45910" y="601"/>
                </a:lnTo>
                <a:lnTo>
                  <a:pt x="75485" y="28386"/>
                </a:lnTo>
                <a:lnTo>
                  <a:pt x="75485" y="28517"/>
                </a:lnTo>
                <a:lnTo>
                  <a:pt x="76295" y="35147"/>
                </a:lnTo>
                <a:lnTo>
                  <a:pt x="53054" y="68675"/>
                </a:lnTo>
                <a:lnTo>
                  <a:pt x="38195" y="71723"/>
                </a:lnTo>
                <a:lnTo>
                  <a:pt x="30424" y="70913"/>
                </a:lnTo>
                <a:lnTo>
                  <a:pt x="595" y="42838"/>
                </a:lnTo>
                <a:lnTo>
                  <a:pt x="0" y="35147"/>
                </a:lnTo>
                <a:close/>
              </a:path>
              <a:path w="76834" h="276859">
                <a:moveTo>
                  <a:pt x="1524" y="276415"/>
                </a:moveTo>
                <a:lnTo>
                  <a:pt x="13716" y="99250"/>
                </a:lnTo>
                <a:lnTo>
                  <a:pt x="62579" y="99250"/>
                </a:lnTo>
                <a:lnTo>
                  <a:pt x="74771" y="276415"/>
                </a:lnTo>
                <a:lnTo>
                  <a:pt x="1524" y="276415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1010475" y="734472"/>
            <a:ext cx="1882139" cy="279400"/>
            <a:chOff x="1010475" y="734472"/>
            <a:chExt cx="1882139" cy="279400"/>
          </a:xfrm>
        </p:grpSpPr>
        <p:sp>
          <p:nvSpPr>
            <p:cNvPr id="5" name="object 5"/>
            <p:cNvSpPr/>
            <p:nvPr/>
          </p:nvSpPr>
          <p:spPr>
            <a:xfrm>
              <a:off x="1010462" y="734478"/>
              <a:ext cx="240029" cy="276860"/>
            </a:xfrm>
            <a:custGeom>
              <a:avLst/>
              <a:gdLst/>
              <a:ahLst/>
              <a:cxnLst/>
              <a:rect l="l" t="t" r="r" b="b"/>
              <a:pathLst>
                <a:path w="240030" h="276859">
                  <a:moveTo>
                    <a:pt x="240030" y="0"/>
                  </a:moveTo>
                  <a:lnTo>
                    <a:pt x="152400" y="0"/>
                  </a:lnTo>
                  <a:lnTo>
                    <a:pt x="88900" y="0"/>
                  </a:lnTo>
                  <a:lnTo>
                    <a:pt x="0" y="0"/>
                  </a:lnTo>
                  <a:lnTo>
                    <a:pt x="0" y="51904"/>
                  </a:lnTo>
                  <a:lnTo>
                    <a:pt x="88900" y="51904"/>
                  </a:lnTo>
                  <a:lnTo>
                    <a:pt x="88900" y="276313"/>
                  </a:lnTo>
                  <a:lnTo>
                    <a:pt x="152400" y="276313"/>
                  </a:lnTo>
                  <a:lnTo>
                    <a:pt x="152400" y="51904"/>
                  </a:lnTo>
                  <a:lnTo>
                    <a:pt x="240030" y="51904"/>
                  </a:lnTo>
                  <a:lnTo>
                    <a:pt x="240030" y="0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68730" y="795527"/>
              <a:ext cx="222789" cy="218313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31143" y="795527"/>
              <a:ext cx="216693" cy="215265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785937" y="795527"/>
              <a:ext cx="222789" cy="218313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2048351" y="795527"/>
              <a:ext cx="357505" cy="215265"/>
            </a:xfrm>
            <a:custGeom>
              <a:avLst/>
              <a:gdLst/>
              <a:ahLst/>
              <a:cxnLst/>
              <a:rect l="l" t="t" r="r" b="b"/>
              <a:pathLst>
                <a:path w="357505" h="215265">
                  <a:moveTo>
                    <a:pt x="0" y="215265"/>
                  </a:moveTo>
                  <a:lnTo>
                    <a:pt x="0" y="3048"/>
                  </a:lnTo>
                  <a:lnTo>
                    <a:pt x="58007" y="3048"/>
                  </a:lnTo>
                  <a:lnTo>
                    <a:pt x="58007" y="27527"/>
                  </a:lnTo>
                  <a:lnTo>
                    <a:pt x="64246" y="21161"/>
                  </a:lnTo>
                  <a:lnTo>
                    <a:pt x="105525" y="1524"/>
                  </a:lnTo>
                  <a:lnTo>
                    <a:pt x="125158" y="0"/>
                  </a:lnTo>
                  <a:lnTo>
                    <a:pt x="136064" y="571"/>
                  </a:lnTo>
                  <a:lnTo>
                    <a:pt x="173648" y="14050"/>
                  </a:lnTo>
                  <a:lnTo>
                    <a:pt x="193833" y="35147"/>
                  </a:lnTo>
                  <a:lnTo>
                    <a:pt x="201001" y="26757"/>
                  </a:lnTo>
                  <a:lnTo>
                    <a:pt x="237697" y="5143"/>
                  </a:lnTo>
                  <a:lnTo>
                    <a:pt x="271652" y="0"/>
                  </a:lnTo>
                  <a:lnTo>
                    <a:pt x="290202" y="1428"/>
                  </a:lnTo>
                  <a:lnTo>
                    <a:pt x="334136" y="22859"/>
                  </a:lnTo>
                  <a:lnTo>
                    <a:pt x="355662" y="71428"/>
                  </a:lnTo>
                  <a:lnTo>
                    <a:pt x="357092" y="93154"/>
                  </a:lnTo>
                  <a:lnTo>
                    <a:pt x="357092" y="215265"/>
                  </a:lnTo>
                  <a:lnTo>
                    <a:pt x="296036" y="215265"/>
                  </a:lnTo>
                  <a:lnTo>
                    <a:pt x="296036" y="103822"/>
                  </a:lnTo>
                  <a:lnTo>
                    <a:pt x="295441" y="91853"/>
                  </a:lnTo>
                  <a:lnTo>
                    <a:pt x="273165" y="56102"/>
                  </a:lnTo>
                  <a:lnTo>
                    <a:pt x="256317" y="53435"/>
                  </a:lnTo>
                  <a:lnTo>
                    <a:pt x="245697" y="54292"/>
                  </a:lnTo>
                  <a:lnTo>
                    <a:pt x="212312" y="84379"/>
                  </a:lnTo>
                  <a:lnTo>
                    <a:pt x="209073" y="108394"/>
                  </a:lnTo>
                  <a:lnTo>
                    <a:pt x="209073" y="215265"/>
                  </a:lnTo>
                  <a:lnTo>
                    <a:pt x="148018" y="215265"/>
                  </a:lnTo>
                  <a:lnTo>
                    <a:pt x="148018" y="103822"/>
                  </a:lnTo>
                  <a:lnTo>
                    <a:pt x="137731" y="66020"/>
                  </a:lnTo>
                  <a:lnTo>
                    <a:pt x="106870" y="53435"/>
                  </a:lnTo>
                  <a:lnTo>
                    <a:pt x="97116" y="54292"/>
                  </a:lnTo>
                  <a:lnTo>
                    <a:pt x="64293" y="84379"/>
                  </a:lnTo>
                  <a:lnTo>
                    <a:pt x="61055" y="108394"/>
                  </a:lnTo>
                  <a:lnTo>
                    <a:pt x="61055" y="215265"/>
                  </a:lnTo>
                  <a:lnTo>
                    <a:pt x="0" y="215265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449639" y="795527"/>
              <a:ext cx="442436" cy="218313"/>
            </a:xfrm>
            <a:prstGeom prst="rect">
              <a:avLst/>
            </a:prstGeom>
          </p:spPr>
        </p:pic>
      </p:grpSp>
      <p:pic>
        <p:nvPicPr>
          <p:cNvPr id="11" name="object 1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008090" y="795688"/>
            <a:ext cx="456152" cy="218152"/>
          </a:xfrm>
          <a:prstGeom prst="rect">
            <a:avLst/>
          </a:prstGeom>
        </p:spPr>
      </p:pic>
      <p:grpSp>
        <p:nvGrpSpPr>
          <p:cNvPr id="12" name="object 12"/>
          <p:cNvGrpSpPr/>
          <p:nvPr/>
        </p:nvGrpSpPr>
        <p:grpSpPr>
          <a:xfrm>
            <a:off x="3523773" y="700849"/>
            <a:ext cx="703580" cy="313055"/>
            <a:chOff x="3523773" y="700849"/>
            <a:chExt cx="703580" cy="313055"/>
          </a:xfrm>
        </p:grpSpPr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523773" y="795528"/>
              <a:ext cx="131159" cy="215264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3679412" y="700849"/>
              <a:ext cx="76835" cy="310515"/>
            </a:xfrm>
            <a:custGeom>
              <a:avLst/>
              <a:gdLst/>
              <a:ahLst/>
              <a:cxnLst/>
              <a:rect l="l" t="t" r="r" b="b"/>
              <a:pathLst>
                <a:path w="76835" h="310515">
                  <a:moveTo>
                    <a:pt x="7620" y="309943"/>
                  </a:moveTo>
                  <a:lnTo>
                    <a:pt x="7620" y="97726"/>
                  </a:lnTo>
                  <a:lnTo>
                    <a:pt x="68675" y="97726"/>
                  </a:lnTo>
                  <a:lnTo>
                    <a:pt x="68675" y="309943"/>
                  </a:lnTo>
                  <a:lnTo>
                    <a:pt x="7620" y="309943"/>
                  </a:lnTo>
                  <a:close/>
                </a:path>
                <a:path w="76835" h="310515">
                  <a:moveTo>
                    <a:pt x="0" y="33623"/>
                  </a:moveTo>
                  <a:lnTo>
                    <a:pt x="23241" y="2286"/>
                  </a:lnTo>
                  <a:lnTo>
                    <a:pt x="38100" y="0"/>
                  </a:lnTo>
                  <a:lnTo>
                    <a:pt x="46029" y="571"/>
                  </a:lnTo>
                  <a:lnTo>
                    <a:pt x="76295" y="22955"/>
                  </a:lnTo>
                  <a:lnTo>
                    <a:pt x="76295" y="32099"/>
                  </a:lnTo>
                  <a:lnTo>
                    <a:pt x="54102" y="65627"/>
                  </a:lnTo>
                  <a:lnTo>
                    <a:pt x="38100" y="68675"/>
                  </a:lnTo>
                  <a:lnTo>
                    <a:pt x="30384" y="67865"/>
                  </a:lnTo>
                  <a:lnTo>
                    <a:pt x="595" y="40433"/>
                  </a:lnTo>
                  <a:lnTo>
                    <a:pt x="0" y="33623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795331" y="795527"/>
              <a:ext cx="201358" cy="218313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034885" y="795528"/>
              <a:ext cx="192214" cy="218313"/>
            </a:xfrm>
            <a:prstGeom prst="rect">
              <a:avLst/>
            </a:prstGeom>
          </p:spPr>
        </p:pic>
      </p:grpSp>
      <p:grpSp>
        <p:nvGrpSpPr>
          <p:cNvPr id="17" name="object 17"/>
          <p:cNvGrpSpPr/>
          <p:nvPr/>
        </p:nvGrpSpPr>
        <p:grpSpPr>
          <a:xfrm>
            <a:off x="908684" y="1094231"/>
            <a:ext cx="306070" cy="297180"/>
            <a:chOff x="908684" y="1094231"/>
            <a:chExt cx="306070" cy="297180"/>
          </a:xfrm>
        </p:grpSpPr>
        <p:pic>
          <p:nvPicPr>
            <p:cNvPr id="18" name="object 1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08684" y="1172717"/>
              <a:ext cx="212026" cy="218312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1152144" y="1094231"/>
              <a:ext cx="62865" cy="294640"/>
            </a:xfrm>
            <a:custGeom>
              <a:avLst/>
              <a:gdLst/>
              <a:ahLst/>
              <a:cxnLst/>
              <a:rect l="l" t="t" r="r" b="b"/>
              <a:pathLst>
                <a:path w="62865" h="294640">
                  <a:moveTo>
                    <a:pt x="0" y="294131"/>
                  </a:moveTo>
                  <a:lnTo>
                    <a:pt x="0" y="0"/>
                  </a:lnTo>
                  <a:lnTo>
                    <a:pt x="62483" y="0"/>
                  </a:lnTo>
                  <a:lnTo>
                    <a:pt x="62483" y="294131"/>
                  </a:lnTo>
                  <a:lnTo>
                    <a:pt x="0" y="29413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0" name="object 20"/>
          <p:cNvGrpSpPr/>
          <p:nvPr/>
        </p:nvGrpSpPr>
        <p:grpSpPr>
          <a:xfrm>
            <a:off x="1262633" y="1111567"/>
            <a:ext cx="991869" cy="280035"/>
            <a:chOff x="1262633" y="1111567"/>
            <a:chExt cx="991869" cy="280035"/>
          </a:xfrm>
        </p:grpSpPr>
        <p:pic>
          <p:nvPicPr>
            <p:cNvPr id="21" name="object 21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262633" y="1172917"/>
              <a:ext cx="201453" cy="218113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502187" y="1172717"/>
              <a:ext cx="190690" cy="218312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712690" y="1172717"/>
              <a:ext cx="433387" cy="218313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2178081" y="1111567"/>
              <a:ext cx="76835" cy="280035"/>
            </a:xfrm>
            <a:custGeom>
              <a:avLst/>
              <a:gdLst/>
              <a:ahLst/>
              <a:cxnLst/>
              <a:rect l="l" t="t" r="r" b="b"/>
              <a:pathLst>
                <a:path w="76835" h="280034">
                  <a:moveTo>
                    <a:pt x="1524" y="0"/>
                  </a:moveTo>
                  <a:lnTo>
                    <a:pt x="74771" y="0"/>
                  </a:lnTo>
                  <a:lnTo>
                    <a:pt x="62579" y="180213"/>
                  </a:lnTo>
                  <a:lnTo>
                    <a:pt x="13716" y="180213"/>
                  </a:lnTo>
                  <a:lnTo>
                    <a:pt x="1524" y="0"/>
                  </a:lnTo>
                  <a:close/>
                </a:path>
                <a:path w="76835" h="280034">
                  <a:moveTo>
                    <a:pt x="0" y="244316"/>
                  </a:moveTo>
                  <a:lnTo>
                    <a:pt x="23241" y="211550"/>
                  </a:lnTo>
                  <a:lnTo>
                    <a:pt x="38100" y="209264"/>
                  </a:lnTo>
                  <a:lnTo>
                    <a:pt x="45870" y="209835"/>
                  </a:lnTo>
                  <a:lnTo>
                    <a:pt x="75485" y="236839"/>
                  </a:lnTo>
                  <a:lnTo>
                    <a:pt x="76295" y="244316"/>
                  </a:lnTo>
                  <a:lnTo>
                    <a:pt x="75485" y="251165"/>
                  </a:lnTo>
                  <a:lnTo>
                    <a:pt x="45870" y="278892"/>
                  </a:lnTo>
                  <a:lnTo>
                    <a:pt x="38100" y="279463"/>
                  </a:lnTo>
                  <a:lnTo>
                    <a:pt x="30384" y="278892"/>
                  </a:lnTo>
                  <a:lnTo>
                    <a:pt x="809" y="251165"/>
                  </a:lnTo>
                  <a:lnTo>
                    <a:pt x="0" y="244316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/>
          <p:nvPr/>
        </p:nvSpPr>
        <p:spPr>
          <a:xfrm>
            <a:off x="258699" y="2921031"/>
            <a:ext cx="346710" cy="0"/>
          </a:xfrm>
          <a:custGeom>
            <a:avLst/>
            <a:gdLst/>
            <a:ahLst/>
            <a:cxnLst/>
            <a:rect l="l" t="t" r="r" b="b"/>
            <a:pathLst>
              <a:path w="346709">
                <a:moveTo>
                  <a:pt x="0" y="0"/>
                </a:moveTo>
                <a:lnTo>
                  <a:pt x="346328" y="0"/>
                </a:lnTo>
              </a:path>
            </a:pathLst>
          </a:custGeom>
          <a:ln w="16792">
            <a:solidFill>
              <a:srgbClr val="2121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58699" y="2986658"/>
            <a:ext cx="173990" cy="0"/>
          </a:xfrm>
          <a:custGeom>
            <a:avLst/>
            <a:gdLst/>
            <a:ahLst/>
            <a:cxnLst/>
            <a:rect l="l" t="t" r="r" b="b"/>
            <a:pathLst>
              <a:path w="173990">
                <a:moveTo>
                  <a:pt x="0" y="0"/>
                </a:moveTo>
                <a:lnTo>
                  <a:pt x="173926" y="0"/>
                </a:lnTo>
              </a:path>
            </a:pathLst>
          </a:custGeom>
          <a:ln w="16792">
            <a:solidFill>
              <a:srgbClr val="2121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7" name="object 27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259079" y="326136"/>
            <a:ext cx="344424" cy="233171"/>
          </a:xfrm>
          <a:prstGeom prst="rect">
            <a:avLst/>
          </a:prstGeom>
        </p:spPr>
      </p:pic>
      <p:grpSp>
        <p:nvGrpSpPr>
          <p:cNvPr id="28" name="object 28"/>
          <p:cNvGrpSpPr/>
          <p:nvPr/>
        </p:nvGrpSpPr>
        <p:grpSpPr>
          <a:xfrm>
            <a:off x="0" y="5311497"/>
            <a:ext cx="10058400" cy="598805"/>
            <a:chOff x="0" y="5311497"/>
            <a:chExt cx="10058400" cy="598805"/>
          </a:xfrm>
        </p:grpSpPr>
        <p:pic>
          <p:nvPicPr>
            <p:cNvPr id="29" name="object 2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0" y="5311497"/>
              <a:ext cx="10058399" cy="597049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0" y="5579363"/>
              <a:ext cx="10058400" cy="330835"/>
            </a:xfrm>
            <a:custGeom>
              <a:avLst/>
              <a:gdLst/>
              <a:ahLst/>
              <a:cxnLst/>
              <a:rect l="l" t="t" r="r" b="b"/>
              <a:pathLst>
                <a:path w="10058400" h="330835">
                  <a:moveTo>
                    <a:pt x="0" y="330707"/>
                  </a:moveTo>
                  <a:lnTo>
                    <a:pt x="0" y="0"/>
                  </a:lnTo>
                  <a:lnTo>
                    <a:pt x="10058400" y="0"/>
                  </a:lnTo>
                  <a:lnTo>
                    <a:pt x="10058400" y="330707"/>
                  </a:lnTo>
                  <a:lnTo>
                    <a:pt x="0" y="330707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1" name="object 31"/>
          <p:cNvGrpSpPr/>
          <p:nvPr/>
        </p:nvGrpSpPr>
        <p:grpSpPr>
          <a:xfrm>
            <a:off x="1042987" y="1820036"/>
            <a:ext cx="130175" cy="133350"/>
            <a:chOff x="1042987" y="1820036"/>
            <a:chExt cx="130175" cy="133350"/>
          </a:xfrm>
        </p:grpSpPr>
        <p:pic>
          <p:nvPicPr>
            <p:cNvPr id="32" name="object 3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042987" y="1826228"/>
              <a:ext cx="79343" cy="126682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1145190" y="1820036"/>
              <a:ext cx="27940" cy="131445"/>
            </a:xfrm>
            <a:custGeom>
              <a:avLst/>
              <a:gdLst/>
              <a:ahLst/>
              <a:cxnLst/>
              <a:rect l="l" t="t" r="r" b="b"/>
              <a:pathLst>
                <a:path w="27940" h="131444">
                  <a:moveTo>
                    <a:pt x="0" y="21431"/>
                  </a:moveTo>
                  <a:lnTo>
                    <a:pt x="0" y="4572"/>
                  </a:lnTo>
                  <a:lnTo>
                    <a:pt x="4572" y="0"/>
                  </a:lnTo>
                  <a:lnTo>
                    <a:pt x="22860" y="0"/>
                  </a:lnTo>
                  <a:lnTo>
                    <a:pt x="27432" y="4572"/>
                  </a:lnTo>
                  <a:lnTo>
                    <a:pt x="27432" y="19907"/>
                  </a:lnTo>
                  <a:lnTo>
                    <a:pt x="24384" y="21431"/>
                  </a:lnTo>
                  <a:lnTo>
                    <a:pt x="21336" y="24479"/>
                  </a:lnTo>
                  <a:lnTo>
                    <a:pt x="4572" y="24479"/>
                  </a:lnTo>
                  <a:lnTo>
                    <a:pt x="0" y="21431"/>
                  </a:lnTo>
                  <a:close/>
                </a:path>
                <a:path w="27940" h="131444">
                  <a:moveTo>
                    <a:pt x="1524" y="131349"/>
                  </a:moveTo>
                  <a:lnTo>
                    <a:pt x="1524" y="36671"/>
                  </a:lnTo>
                  <a:lnTo>
                    <a:pt x="27432" y="36671"/>
                  </a:lnTo>
                  <a:lnTo>
                    <a:pt x="27432" y="131349"/>
                  </a:lnTo>
                  <a:lnTo>
                    <a:pt x="1524" y="13134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4" name="object 34"/>
          <p:cNvGrpSpPr/>
          <p:nvPr/>
        </p:nvGrpSpPr>
        <p:grpSpPr>
          <a:xfrm>
            <a:off x="1244346" y="1818608"/>
            <a:ext cx="514350" cy="134620"/>
            <a:chOff x="1244346" y="1818608"/>
            <a:chExt cx="514350" cy="134620"/>
          </a:xfrm>
        </p:grpSpPr>
        <p:pic>
          <p:nvPicPr>
            <p:cNvPr id="35" name="object 35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244346" y="1855184"/>
              <a:ext cx="250221" cy="97726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1514379" y="1820132"/>
              <a:ext cx="27940" cy="131445"/>
            </a:xfrm>
            <a:custGeom>
              <a:avLst/>
              <a:gdLst/>
              <a:ahLst/>
              <a:cxnLst/>
              <a:rect l="l" t="t" r="r" b="b"/>
              <a:pathLst>
                <a:path w="27940" h="131444">
                  <a:moveTo>
                    <a:pt x="0" y="21336"/>
                  </a:moveTo>
                  <a:lnTo>
                    <a:pt x="0" y="4572"/>
                  </a:lnTo>
                  <a:lnTo>
                    <a:pt x="4572" y="0"/>
                  </a:lnTo>
                  <a:lnTo>
                    <a:pt x="22860" y="0"/>
                  </a:lnTo>
                  <a:lnTo>
                    <a:pt x="27432" y="4572"/>
                  </a:lnTo>
                  <a:lnTo>
                    <a:pt x="27432" y="19812"/>
                  </a:lnTo>
                  <a:lnTo>
                    <a:pt x="24384" y="21336"/>
                  </a:lnTo>
                  <a:lnTo>
                    <a:pt x="22860" y="24384"/>
                  </a:lnTo>
                  <a:lnTo>
                    <a:pt x="4572" y="24384"/>
                  </a:lnTo>
                  <a:lnTo>
                    <a:pt x="0" y="21336"/>
                  </a:lnTo>
                  <a:close/>
                </a:path>
                <a:path w="27940" h="131444">
                  <a:moveTo>
                    <a:pt x="1524" y="131254"/>
                  </a:moveTo>
                  <a:lnTo>
                    <a:pt x="1524" y="36576"/>
                  </a:lnTo>
                  <a:lnTo>
                    <a:pt x="27432" y="36576"/>
                  </a:lnTo>
                  <a:lnTo>
                    <a:pt x="27432" y="131254"/>
                  </a:lnTo>
                  <a:lnTo>
                    <a:pt x="1524" y="13125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7" name="object 37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567814" y="1818608"/>
              <a:ext cx="190690" cy="134302"/>
            </a:xfrm>
            <a:prstGeom prst="rect">
              <a:avLst/>
            </a:prstGeom>
          </p:spPr>
        </p:pic>
      </p:grpSp>
      <p:grpSp>
        <p:nvGrpSpPr>
          <p:cNvPr id="38" name="object 38"/>
          <p:cNvGrpSpPr/>
          <p:nvPr/>
        </p:nvGrpSpPr>
        <p:grpSpPr>
          <a:xfrm>
            <a:off x="1830228" y="1818608"/>
            <a:ext cx="354330" cy="134620"/>
            <a:chOff x="1830228" y="1818608"/>
            <a:chExt cx="354330" cy="134620"/>
          </a:xfrm>
        </p:grpSpPr>
        <p:pic>
          <p:nvPicPr>
            <p:cNvPr id="39" name="object 39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830228" y="1855184"/>
              <a:ext cx="85439" cy="97726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937003" y="1836896"/>
              <a:ext cx="143446" cy="116014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100262" y="1818608"/>
              <a:ext cx="83915" cy="134302"/>
            </a:xfrm>
            <a:prstGeom prst="rect">
              <a:avLst/>
            </a:prstGeom>
          </p:spPr>
        </p:pic>
      </p:grpSp>
      <p:grpSp>
        <p:nvGrpSpPr>
          <p:cNvPr id="42" name="object 42"/>
          <p:cNvGrpSpPr/>
          <p:nvPr/>
        </p:nvGrpSpPr>
        <p:grpSpPr>
          <a:xfrm>
            <a:off x="2248280" y="1820132"/>
            <a:ext cx="1094105" cy="133350"/>
            <a:chOff x="2248280" y="1820132"/>
            <a:chExt cx="1094105" cy="133350"/>
          </a:xfrm>
        </p:grpSpPr>
        <p:pic>
          <p:nvPicPr>
            <p:cNvPr id="43" name="object 43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2248280" y="1855184"/>
              <a:ext cx="181546" cy="97726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2451163" y="1855184"/>
              <a:ext cx="143446" cy="96202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2617469" y="1855184"/>
              <a:ext cx="86963" cy="97726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2730341" y="1855184"/>
              <a:ext cx="87058" cy="96202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2837211" y="1855434"/>
              <a:ext cx="167830" cy="97476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3033998" y="1855184"/>
              <a:ext cx="86963" cy="96202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3143821" y="1820132"/>
              <a:ext cx="198405" cy="132778"/>
            </a:xfrm>
            <a:prstGeom prst="rect">
              <a:avLst/>
            </a:prstGeom>
          </p:spPr>
        </p:pic>
      </p:grpSp>
      <p:grpSp>
        <p:nvGrpSpPr>
          <p:cNvPr id="50" name="object 50"/>
          <p:cNvGrpSpPr/>
          <p:nvPr/>
        </p:nvGrpSpPr>
        <p:grpSpPr>
          <a:xfrm>
            <a:off x="3406235" y="1855184"/>
            <a:ext cx="183515" cy="97790"/>
            <a:chOff x="3406235" y="1855184"/>
            <a:chExt cx="183515" cy="97790"/>
          </a:xfrm>
        </p:grpSpPr>
        <p:pic>
          <p:nvPicPr>
            <p:cNvPr id="51" name="object 51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3406235" y="1855184"/>
              <a:ext cx="71723" cy="97726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3502342" y="1856708"/>
              <a:ext cx="86963" cy="96202"/>
            </a:xfrm>
            <a:prstGeom prst="rect">
              <a:avLst/>
            </a:prstGeom>
          </p:spPr>
        </p:pic>
      </p:grpSp>
      <p:pic>
        <p:nvPicPr>
          <p:cNvPr id="53" name="object 53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1003268" y="2069020"/>
            <a:ext cx="91535" cy="97726"/>
          </a:xfrm>
          <a:prstGeom prst="rect">
            <a:avLst/>
          </a:prstGeom>
        </p:spPr>
      </p:pic>
      <p:pic>
        <p:nvPicPr>
          <p:cNvPr id="54" name="object 54"/>
          <p:cNvPicPr/>
          <p:nvPr/>
        </p:nvPicPr>
        <p:blipFill>
          <a:blip r:embed="rId32" cstate="print"/>
          <a:stretch>
            <a:fillRect/>
          </a:stretch>
        </p:blipFill>
        <p:spPr>
          <a:xfrm>
            <a:off x="1158906" y="2032349"/>
            <a:ext cx="346328" cy="134397"/>
          </a:xfrm>
          <a:prstGeom prst="rect">
            <a:avLst/>
          </a:prstGeom>
        </p:spPr>
      </p:pic>
      <p:grpSp>
        <p:nvGrpSpPr>
          <p:cNvPr id="55" name="object 55"/>
          <p:cNvGrpSpPr/>
          <p:nvPr/>
        </p:nvGrpSpPr>
        <p:grpSpPr>
          <a:xfrm>
            <a:off x="1572291" y="2033873"/>
            <a:ext cx="760095" cy="133350"/>
            <a:chOff x="1572291" y="2033873"/>
            <a:chExt cx="760095" cy="133350"/>
          </a:xfrm>
        </p:grpSpPr>
        <p:pic>
          <p:nvPicPr>
            <p:cNvPr id="56" name="object 56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1572291" y="2050637"/>
              <a:ext cx="242697" cy="116109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1834800" y="2050637"/>
              <a:ext cx="161734" cy="116109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2023967" y="2069020"/>
              <a:ext cx="86963" cy="96202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2133790" y="2033873"/>
              <a:ext cx="86963" cy="132873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2240661" y="2069020"/>
              <a:ext cx="91535" cy="97726"/>
            </a:xfrm>
            <a:prstGeom prst="rect">
              <a:avLst/>
            </a:prstGeom>
          </p:spPr>
        </p:pic>
      </p:grpSp>
      <p:grpSp>
        <p:nvGrpSpPr>
          <p:cNvPr id="61" name="object 61"/>
          <p:cNvGrpSpPr/>
          <p:nvPr/>
        </p:nvGrpSpPr>
        <p:grpSpPr>
          <a:xfrm>
            <a:off x="2396299" y="2033873"/>
            <a:ext cx="192405" cy="133350"/>
            <a:chOff x="2396299" y="2033873"/>
            <a:chExt cx="192405" cy="133350"/>
          </a:xfrm>
        </p:grpSpPr>
        <p:pic>
          <p:nvPicPr>
            <p:cNvPr id="62" name="object 62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2396299" y="2033873"/>
              <a:ext cx="86963" cy="132873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2503074" y="2069020"/>
              <a:ext cx="85439" cy="97726"/>
            </a:xfrm>
            <a:prstGeom prst="rect">
              <a:avLst/>
            </a:prstGeom>
          </p:spPr>
        </p:pic>
      </p:grpSp>
      <p:grpSp>
        <p:nvGrpSpPr>
          <p:cNvPr id="64" name="object 64"/>
          <p:cNvGrpSpPr/>
          <p:nvPr/>
        </p:nvGrpSpPr>
        <p:grpSpPr>
          <a:xfrm>
            <a:off x="2663951" y="2034539"/>
            <a:ext cx="626745" cy="132715"/>
            <a:chOff x="2663951" y="2034539"/>
            <a:chExt cx="626745" cy="132715"/>
          </a:xfrm>
        </p:grpSpPr>
        <p:sp>
          <p:nvSpPr>
            <p:cNvPr id="65" name="object 65"/>
            <p:cNvSpPr/>
            <p:nvPr/>
          </p:nvSpPr>
          <p:spPr>
            <a:xfrm>
              <a:off x="2663939" y="2034552"/>
              <a:ext cx="74930" cy="131445"/>
            </a:xfrm>
            <a:custGeom>
              <a:avLst/>
              <a:gdLst/>
              <a:ahLst/>
              <a:cxnLst/>
              <a:rect l="l" t="t" r="r" b="b"/>
              <a:pathLst>
                <a:path w="74930" h="131444">
                  <a:moveTo>
                    <a:pt x="25920" y="0"/>
                  </a:moveTo>
                  <a:lnTo>
                    <a:pt x="0" y="0"/>
                  </a:lnTo>
                  <a:lnTo>
                    <a:pt x="0" y="131064"/>
                  </a:lnTo>
                  <a:lnTo>
                    <a:pt x="25920" y="131064"/>
                  </a:lnTo>
                  <a:lnTo>
                    <a:pt x="25920" y="0"/>
                  </a:lnTo>
                  <a:close/>
                </a:path>
                <a:path w="74930" h="131444">
                  <a:moveTo>
                    <a:pt x="74676" y="0"/>
                  </a:moveTo>
                  <a:lnTo>
                    <a:pt x="48768" y="0"/>
                  </a:lnTo>
                  <a:lnTo>
                    <a:pt x="48768" y="131064"/>
                  </a:lnTo>
                  <a:lnTo>
                    <a:pt x="74676" y="131064"/>
                  </a:lnTo>
                  <a:lnTo>
                    <a:pt x="7467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6" name="object 66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2763964" y="2069020"/>
              <a:ext cx="280701" cy="97726"/>
            </a:xfrm>
            <a:prstGeom prst="rect">
              <a:avLst/>
            </a:prstGeom>
          </p:spPr>
        </p:pic>
        <p:sp>
          <p:nvSpPr>
            <p:cNvPr id="67" name="object 67"/>
            <p:cNvSpPr/>
            <p:nvPr/>
          </p:nvSpPr>
          <p:spPr>
            <a:xfrm>
              <a:off x="3073717" y="2034552"/>
              <a:ext cx="217170" cy="132715"/>
            </a:xfrm>
            <a:custGeom>
              <a:avLst/>
              <a:gdLst/>
              <a:ahLst/>
              <a:cxnLst/>
              <a:rect l="l" t="t" r="r" b="b"/>
              <a:pathLst>
                <a:path w="217170" h="132714">
                  <a:moveTo>
                    <a:pt x="60960" y="34480"/>
                  </a:moveTo>
                  <a:lnTo>
                    <a:pt x="51816" y="34480"/>
                  </a:lnTo>
                  <a:lnTo>
                    <a:pt x="45720" y="34480"/>
                  </a:lnTo>
                  <a:lnTo>
                    <a:pt x="41148" y="36004"/>
                  </a:lnTo>
                  <a:lnTo>
                    <a:pt x="36576" y="39052"/>
                  </a:lnTo>
                  <a:lnTo>
                    <a:pt x="30480" y="42100"/>
                  </a:lnTo>
                  <a:lnTo>
                    <a:pt x="24384" y="51244"/>
                  </a:lnTo>
                  <a:lnTo>
                    <a:pt x="22860" y="51244"/>
                  </a:lnTo>
                  <a:lnTo>
                    <a:pt x="18288" y="36004"/>
                  </a:lnTo>
                  <a:lnTo>
                    <a:pt x="0" y="36004"/>
                  </a:lnTo>
                  <a:lnTo>
                    <a:pt x="0" y="130683"/>
                  </a:lnTo>
                  <a:lnTo>
                    <a:pt x="25908" y="130683"/>
                  </a:lnTo>
                  <a:lnTo>
                    <a:pt x="25908" y="74104"/>
                  </a:lnTo>
                  <a:lnTo>
                    <a:pt x="27432" y="69532"/>
                  </a:lnTo>
                  <a:lnTo>
                    <a:pt x="36576" y="60388"/>
                  </a:lnTo>
                  <a:lnTo>
                    <a:pt x="42672" y="58864"/>
                  </a:lnTo>
                  <a:lnTo>
                    <a:pt x="59436" y="58864"/>
                  </a:lnTo>
                  <a:lnTo>
                    <a:pt x="60960" y="34480"/>
                  </a:lnTo>
                  <a:close/>
                </a:path>
                <a:path w="217170" h="132714">
                  <a:moveTo>
                    <a:pt x="106857" y="0"/>
                  </a:moveTo>
                  <a:lnTo>
                    <a:pt x="80962" y="0"/>
                  </a:lnTo>
                  <a:lnTo>
                    <a:pt x="80962" y="131064"/>
                  </a:lnTo>
                  <a:lnTo>
                    <a:pt x="106857" y="131064"/>
                  </a:lnTo>
                  <a:lnTo>
                    <a:pt x="106857" y="0"/>
                  </a:lnTo>
                  <a:close/>
                </a:path>
                <a:path w="217170" h="132714">
                  <a:moveTo>
                    <a:pt x="216585" y="83337"/>
                  </a:moveTo>
                  <a:lnTo>
                    <a:pt x="201345" y="43624"/>
                  </a:lnTo>
                  <a:lnTo>
                    <a:pt x="195249" y="40576"/>
                  </a:lnTo>
                  <a:lnTo>
                    <a:pt x="189153" y="36918"/>
                  </a:lnTo>
                  <a:lnTo>
                    <a:pt x="189153" y="74104"/>
                  </a:lnTo>
                  <a:lnTo>
                    <a:pt x="189153" y="92481"/>
                  </a:lnTo>
                  <a:lnTo>
                    <a:pt x="187629" y="100101"/>
                  </a:lnTo>
                  <a:lnTo>
                    <a:pt x="181533" y="109245"/>
                  </a:lnTo>
                  <a:lnTo>
                    <a:pt x="176961" y="110769"/>
                  </a:lnTo>
                  <a:lnTo>
                    <a:pt x="163156" y="110769"/>
                  </a:lnTo>
                  <a:lnTo>
                    <a:pt x="158584" y="109245"/>
                  </a:lnTo>
                  <a:lnTo>
                    <a:pt x="152488" y="100101"/>
                  </a:lnTo>
                  <a:lnTo>
                    <a:pt x="150964" y="92481"/>
                  </a:lnTo>
                  <a:lnTo>
                    <a:pt x="150964" y="74104"/>
                  </a:lnTo>
                  <a:lnTo>
                    <a:pt x="152488" y="66484"/>
                  </a:lnTo>
                  <a:lnTo>
                    <a:pt x="158584" y="57340"/>
                  </a:lnTo>
                  <a:lnTo>
                    <a:pt x="163156" y="54292"/>
                  </a:lnTo>
                  <a:lnTo>
                    <a:pt x="176961" y="54292"/>
                  </a:lnTo>
                  <a:lnTo>
                    <a:pt x="181533" y="57340"/>
                  </a:lnTo>
                  <a:lnTo>
                    <a:pt x="187629" y="66484"/>
                  </a:lnTo>
                  <a:lnTo>
                    <a:pt x="189153" y="74104"/>
                  </a:lnTo>
                  <a:lnTo>
                    <a:pt x="189153" y="36918"/>
                  </a:lnTo>
                  <a:lnTo>
                    <a:pt x="187629" y="36004"/>
                  </a:lnTo>
                  <a:lnTo>
                    <a:pt x="180606" y="34594"/>
                  </a:lnTo>
                  <a:lnTo>
                    <a:pt x="170865" y="34480"/>
                  </a:lnTo>
                  <a:lnTo>
                    <a:pt x="160223" y="35306"/>
                  </a:lnTo>
                  <a:lnTo>
                    <a:pt x="127723" y="62674"/>
                  </a:lnTo>
                  <a:lnTo>
                    <a:pt x="125056" y="83337"/>
                  </a:lnTo>
                  <a:lnTo>
                    <a:pt x="125336" y="90170"/>
                  </a:lnTo>
                  <a:lnTo>
                    <a:pt x="126199" y="96862"/>
                  </a:lnTo>
                  <a:lnTo>
                    <a:pt x="127723" y="103695"/>
                  </a:lnTo>
                  <a:lnTo>
                    <a:pt x="127723" y="103555"/>
                  </a:lnTo>
                  <a:lnTo>
                    <a:pt x="129628" y="109245"/>
                  </a:lnTo>
                  <a:lnTo>
                    <a:pt x="134200" y="116865"/>
                  </a:lnTo>
                  <a:lnTo>
                    <a:pt x="138772" y="121437"/>
                  </a:lnTo>
                  <a:lnTo>
                    <a:pt x="146392" y="126009"/>
                  </a:lnTo>
                  <a:lnTo>
                    <a:pt x="150964" y="129514"/>
                  </a:lnTo>
                  <a:lnTo>
                    <a:pt x="152488" y="130683"/>
                  </a:lnTo>
                  <a:lnTo>
                    <a:pt x="161632" y="132207"/>
                  </a:lnTo>
                  <a:lnTo>
                    <a:pt x="170865" y="132207"/>
                  </a:lnTo>
                  <a:lnTo>
                    <a:pt x="180606" y="131330"/>
                  </a:lnTo>
                  <a:lnTo>
                    <a:pt x="189153" y="128778"/>
                  </a:lnTo>
                  <a:lnTo>
                    <a:pt x="189344" y="128727"/>
                  </a:lnTo>
                  <a:lnTo>
                    <a:pt x="215760" y="94170"/>
                  </a:lnTo>
                  <a:lnTo>
                    <a:pt x="216585" y="8333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8" name="object 68"/>
          <p:cNvGrpSpPr/>
          <p:nvPr/>
        </p:nvGrpSpPr>
        <p:grpSpPr>
          <a:xfrm>
            <a:off x="2051303" y="1820132"/>
            <a:ext cx="2299335" cy="553085"/>
            <a:chOff x="2051303" y="1820132"/>
            <a:chExt cx="2299335" cy="553085"/>
          </a:xfrm>
        </p:grpSpPr>
        <p:pic>
          <p:nvPicPr>
            <p:cNvPr id="69" name="object 69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3354419" y="2069270"/>
              <a:ext cx="83915" cy="97476"/>
            </a:xfrm>
            <a:prstGeom prst="rect">
              <a:avLst/>
            </a:prstGeom>
          </p:spPr>
        </p:pic>
        <p:sp>
          <p:nvSpPr>
            <p:cNvPr id="70" name="object 70"/>
            <p:cNvSpPr/>
            <p:nvPr/>
          </p:nvSpPr>
          <p:spPr>
            <a:xfrm>
              <a:off x="3465576" y="2034539"/>
              <a:ext cx="26034" cy="131445"/>
            </a:xfrm>
            <a:custGeom>
              <a:avLst/>
              <a:gdLst/>
              <a:ahLst/>
              <a:cxnLst/>
              <a:rect l="l" t="t" r="r" b="b"/>
              <a:pathLst>
                <a:path w="26035" h="131444">
                  <a:moveTo>
                    <a:pt x="0" y="131063"/>
                  </a:moveTo>
                  <a:lnTo>
                    <a:pt x="0" y="0"/>
                  </a:lnTo>
                  <a:lnTo>
                    <a:pt x="25907" y="0"/>
                  </a:lnTo>
                  <a:lnTo>
                    <a:pt x="25907" y="131063"/>
                  </a:lnTo>
                  <a:lnTo>
                    <a:pt x="0" y="13106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1" name="object 71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2051303" y="1820132"/>
              <a:ext cx="2299335" cy="552735"/>
            </a:xfrm>
            <a:prstGeom prst="rect">
              <a:avLst/>
            </a:prstGeom>
          </p:spPr>
        </p:pic>
      </p:grpSp>
      <p:grpSp>
        <p:nvGrpSpPr>
          <p:cNvPr id="72" name="object 72"/>
          <p:cNvGrpSpPr/>
          <p:nvPr/>
        </p:nvGrpSpPr>
        <p:grpSpPr>
          <a:xfrm>
            <a:off x="1528095" y="2238375"/>
            <a:ext cx="452120" cy="154305"/>
            <a:chOff x="1528095" y="2238375"/>
            <a:chExt cx="452120" cy="154305"/>
          </a:xfrm>
        </p:grpSpPr>
        <p:pic>
          <p:nvPicPr>
            <p:cNvPr id="73" name="object 73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1528095" y="2273617"/>
              <a:ext cx="86963" cy="96202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1641062" y="2238375"/>
              <a:ext cx="282225" cy="132968"/>
            </a:xfrm>
            <a:prstGeom prst="rect">
              <a:avLst/>
            </a:prstGeom>
          </p:spPr>
        </p:pic>
        <p:sp>
          <p:nvSpPr>
            <p:cNvPr id="75" name="object 75"/>
            <p:cNvSpPr/>
            <p:nvPr/>
          </p:nvSpPr>
          <p:spPr>
            <a:xfrm>
              <a:off x="1946147" y="2349912"/>
              <a:ext cx="33655" cy="43180"/>
            </a:xfrm>
            <a:custGeom>
              <a:avLst/>
              <a:gdLst/>
              <a:ahLst/>
              <a:cxnLst/>
              <a:rect l="l" t="t" r="r" b="b"/>
              <a:pathLst>
                <a:path w="33655" h="43180">
                  <a:moveTo>
                    <a:pt x="0" y="42767"/>
                  </a:moveTo>
                  <a:lnTo>
                    <a:pt x="4381" y="20847"/>
                  </a:lnTo>
                  <a:lnTo>
                    <a:pt x="6215" y="10365"/>
                  </a:lnTo>
                  <a:lnTo>
                    <a:pt x="7620" y="0"/>
                  </a:lnTo>
                  <a:lnTo>
                    <a:pt x="32099" y="0"/>
                  </a:lnTo>
                  <a:lnTo>
                    <a:pt x="18288" y="42767"/>
                  </a:lnTo>
                  <a:lnTo>
                    <a:pt x="0" y="4276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76" name="object 76"/>
          <p:cNvPicPr/>
          <p:nvPr/>
        </p:nvPicPr>
        <p:blipFill>
          <a:blip r:embed="rId45" cstate="print"/>
          <a:stretch>
            <a:fillRect/>
          </a:stretch>
        </p:blipFill>
        <p:spPr>
          <a:xfrm>
            <a:off x="990600" y="2658332"/>
            <a:ext cx="1045559" cy="132873"/>
          </a:xfrm>
          <a:prstGeom prst="rect">
            <a:avLst/>
          </a:prstGeom>
        </p:spPr>
      </p:pic>
      <p:grpSp>
        <p:nvGrpSpPr>
          <p:cNvPr id="77" name="object 77"/>
          <p:cNvGrpSpPr/>
          <p:nvPr/>
        </p:nvGrpSpPr>
        <p:grpSpPr>
          <a:xfrm>
            <a:off x="2110930" y="2675191"/>
            <a:ext cx="681990" cy="116205"/>
            <a:chOff x="2110930" y="2675191"/>
            <a:chExt cx="681990" cy="116205"/>
          </a:xfrm>
        </p:grpSpPr>
        <p:pic>
          <p:nvPicPr>
            <p:cNvPr id="78" name="object 78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2110930" y="2695003"/>
              <a:ext cx="76295" cy="94678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2216181" y="2696527"/>
              <a:ext cx="77819" cy="94678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2318480" y="2695003"/>
              <a:ext cx="77819" cy="96202"/>
            </a:xfrm>
            <a:prstGeom prst="rect">
              <a:avLst/>
            </a:prstGeom>
          </p:spPr>
        </p:pic>
        <p:pic>
          <p:nvPicPr>
            <p:cNvPr id="81" name="object 81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2416111" y="2675191"/>
              <a:ext cx="129635" cy="116014"/>
            </a:xfrm>
            <a:prstGeom prst="rect">
              <a:avLst/>
            </a:prstGeom>
          </p:spPr>
        </p:pic>
        <p:pic>
          <p:nvPicPr>
            <p:cNvPr id="82" name="object 82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2568701" y="2695003"/>
              <a:ext cx="224218" cy="96202"/>
            </a:xfrm>
            <a:prstGeom prst="rect">
              <a:avLst/>
            </a:prstGeom>
          </p:spPr>
        </p:pic>
      </p:grpSp>
      <p:pic>
        <p:nvPicPr>
          <p:cNvPr id="83" name="object 83"/>
          <p:cNvPicPr/>
          <p:nvPr/>
        </p:nvPicPr>
        <p:blipFill>
          <a:blip r:embed="rId51" cstate="print"/>
          <a:stretch>
            <a:fillRect/>
          </a:stretch>
        </p:blipFill>
        <p:spPr>
          <a:xfrm>
            <a:off x="2858547" y="2656808"/>
            <a:ext cx="1016127" cy="134397"/>
          </a:xfrm>
          <a:prstGeom prst="rect">
            <a:avLst/>
          </a:prstGeom>
        </p:spPr>
      </p:pic>
      <p:grpSp>
        <p:nvGrpSpPr>
          <p:cNvPr id="84" name="object 84"/>
          <p:cNvGrpSpPr/>
          <p:nvPr/>
        </p:nvGrpSpPr>
        <p:grpSpPr>
          <a:xfrm>
            <a:off x="3940302" y="2675191"/>
            <a:ext cx="421640" cy="116205"/>
            <a:chOff x="3940302" y="2675191"/>
            <a:chExt cx="421640" cy="116205"/>
          </a:xfrm>
        </p:grpSpPr>
        <p:pic>
          <p:nvPicPr>
            <p:cNvPr id="85" name="object 85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3940302" y="2695003"/>
              <a:ext cx="77819" cy="96202"/>
            </a:xfrm>
            <a:prstGeom prst="rect">
              <a:avLst/>
            </a:prstGeom>
          </p:spPr>
        </p:pic>
        <p:pic>
          <p:nvPicPr>
            <p:cNvPr id="86" name="object 86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4044029" y="2675191"/>
              <a:ext cx="148018" cy="116109"/>
            </a:xfrm>
            <a:prstGeom prst="rect">
              <a:avLst/>
            </a:prstGeom>
          </p:spPr>
        </p:pic>
        <p:pic>
          <p:nvPicPr>
            <p:cNvPr id="87" name="object 87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4214907" y="2695003"/>
              <a:ext cx="146494" cy="96202"/>
            </a:xfrm>
            <a:prstGeom prst="rect">
              <a:avLst/>
            </a:prstGeom>
          </p:spPr>
        </p:pic>
      </p:grpSp>
      <p:grpSp>
        <p:nvGrpSpPr>
          <p:cNvPr id="88" name="object 88"/>
          <p:cNvGrpSpPr/>
          <p:nvPr/>
        </p:nvGrpSpPr>
        <p:grpSpPr>
          <a:xfrm>
            <a:off x="987551" y="2872739"/>
            <a:ext cx="208279" cy="132715"/>
            <a:chOff x="987551" y="2872739"/>
            <a:chExt cx="208279" cy="132715"/>
          </a:xfrm>
        </p:grpSpPr>
        <p:sp>
          <p:nvSpPr>
            <p:cNvPr id="89" name="object 89"/>
            <p:cNvSpPr/>
            <p:nvPr/>
          </p:nvSpPr>
          <p:spPr>
            <a:xfrm>
              <a:off x="987551" y="2872739"/>
              <a:ext cx="15240" cy="131445"/>
            </a:xfrm>
            <a:custGeom>
              <a:avLst/>
              <a:gdLst/>
              <a:ahLst/>
              <a:cxnLst/>
              <a:rect l="l" t="t" r="r" b="b"/>
              <a:pathLst>
                <a:path w="15240" h="131444">
                  <a:moveTo>
                    <a:pt x="0" y="131063"/>
                  </a:moveTo>
                  <a:lnTo>
                    <a:pt x="0" y="0"/>
                  </a:lnTo>
                  <a:lnTo>
                    <a:pt x="15240" y="0"/>
                  </a:lnTo>
                  <a:lnTo>
                    <a:pt x="15240" y="131063"/>
                  </a:lnTo>
                  <a:lnTo>
                    <a:pt x="0" y="13106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0" name="object 90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1024604" y="2908744"/>
              <a:ext cx="85439" cy="96202"/>
            </a:xfrm>
            <a:prstGeom prst="rect">
              <a:avLst/>
            </a:prstGeom>
          </p:spPr>
        </p:pic>
        <p:pic>
          <p:nvPicPr>
            <p:cNvPr id="91" name="object 91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1129950" y="2908744"/>
              <a:ext cx="65531" cy="96202"/>
            </a:xfrm>
            <a:prstGeom prst="rect">
              <a:avLst/>
            </a:prstGeom>
          </p:spPr>
        </p:pic>
      </p:grpSp>
      <p:grpSp>
        <p:nvGrpSpPr>
          <p:cNvPr id="92" name="object 92"/>
          <p:cNvGrpSpPr/>
          <p:nvPr/>
        </p:nvGrpSpPr>
        <p:grpSpPr>
          <a:xfrm>
            <a:off x="1262634" y="2872739"/>
            <a:ext cx="1718310" cy="132715"/>
            <a:chOff x="1262634" y="2872739"/>
            <a:chExt cx="1718310" cy="132715"/>
          </a:xfrm>
        </p:grpSpPr>
        <p:pic>
          <p:nvPicPr>
            <p:cNvPr id="93" name="object 93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1262634" y="2872739"/>
              <a:ext cx="1489138" cy="132302"/>
            </a:xfrm>
            <a:prstGeom prst="rect">
              <a:avLst/>
            </a:prstGeom>
          </p:spPr>
        </p:pic>
        <p:sp>
          <p:nvSpPr>
            <p:cNvPr id="94" name="object 94"/>
            <p:cNvSpPr/>
            <p:nvPr/>
          </p:nvSpPr>
          <p:spPr>
            <a:xfrm>
              <a:off x="2782823" y="2872739"/>
              <a:ext cx="15240" cy="131445"/>
            </a:xfrm>
            <a:custGeom>
              <a:avLst/>
              <a:gdLst/>
              <a:ahLst/>
              <a:cxnLst/>
              <a:rect l="l" t="t" r="r" b="b"/>
              <a:pathLst>
                <a:path w="15239" h="131444">
                  <a:moveTo>
                    <a:pt x="0" y="131063"/>
                  </a:moveTo>
                  <a:lnTo>
                    <a:pt x="0" y="0"/>
                  </a:lnTo>
                  <a:lnTo>
                    <a:pt x="15240" y="0"/>
                  </a:lnTo>
                  <a:lnTo>
                    <a:pt x="15240" y="131063"/>
                  </a:lnTo>
                  <a:lnTo>
                    <a:pt x="0" y="13106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5" name="object 95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2818923" y="2908744"/>
              <a:ext cx="77724" cy="96202"/>
            </a:xfrm>
            <a:prstGeom prst="rect">
              <a:avLst/>
            </a:prstGeom>
          </p:spPr>
        </p:pic>
        <p:pic>
          <p:nvPicPr>
            <p:cNvPr id="96" name="object 96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2916554" y="2908744"/>
              <a:ext cx="64007" cy="96202"/>
            </a:xfrm>
            <a:prstGeom prst="rect">
              <a:avLst/>
            </a:prstGeom>
          </p:spPr>
        </p:pic>
      </p:grpSp>
      <p:grpSp>
        <p:nvGrpSpPr>
          <p:cNvPr id="97" name="object 97"/>
          <p:cNvGrpSpPr/>
          <p:nvPr/>
        </p:nvGrpSpPr>
        <p:grpSpPr>
          <a:xfrm>
            <a:off x="3407854" y="2908744"/>
            <a:ext cx="679450" cy="96520"/>
            <a:chOff x="3407854" y="2908744"/>
            <a:chExt cx="679450" cy="96520"/>
          </a:xfrm>
        </p:grpSpPr>
        <p:pic>
          <p:nvPicPr>
            <p:cNvPr id="98" name="object 98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3407854" y="2908744"/>
              <a:ext cx="67151" cy="96202"/>
            </a:xfrm>
            <a:prstGeom prst="rect">
              <a:avLst/>
            </a:prstGeom>
          </p:spPr>
        </p:pic>
        <p:pic>
          <p:nvPicPr>
            <p:cNvPr id="99" name="object 99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3494818" y="2908744"/>
              <a:ext cx="138779" cy="96202"/>
            </a:xfrm>
            <a:prstGeom prst="rect">
              <a:avLst/>
            </a:prstGeom>
          </p:spPr>
        </p:pic>
        <p:pic>
          <p:nvPicPr>
            <p:cNvPr id="100" name="object 100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3653409" y="2908744"/>
              <a:ext cx="77819" cy="96202"/>
            </a:xfrm>
            <a:prstGeom prst="rect">
              <a:avLst/>
            </a:prstGeom>
          </p:spPr>
        </p:pic>
        <p:pic>
          <p:nvPicPr>
            <p:cNvPr id="101" name="object 101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3757231" y="2908744"/>
              <a:ext cx="131159" cy="94678"/>
            </a:xfrm>
            <a:prstGeom prst="rect">
              <a:avLst/>
            </a:prstGeom>
          </p:spPr>
        </p:pic>
        <p:pic>
          <p:nvPicPr>
            <p:cNvPr id="102" name="object 102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3915822" y="2908744"/>
              <a:ext cx="83915" cy="96202"/>
            </a:xfrm>
            <a:prstGeom prst="rect">
              <a:avLst/>
            </a:prstGeom>
          </p:spPr>
        </p:pic>
        <p:pic>
          <p:nvPicPr>
            <p:cNvPr id="103" name="object 103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4021169" y="2908744"/>
              <a:ext cx="65627" cy="96202"/>
            </a:xfrm>
            <a:prstGeom prst="rect">
              <a:avLst/>
            </a:prstGeom>
          </p:spPr>
        </p:pic>
      </p:grpSp>
      <p:grpSp>
        <p:nvGrpSpPr>
          <p:cNvPr id="104" name="object 104"/>
          <p:cNvGrpSpPr/>
          <p:nvPr/>
        </p:nvGrpSpPr>
        <p:grpSpPr>
          <a:xfrm>
            <a:off x="4158996" y="2872739"/>
            <a:ext cx="120014" cy="132715"/>
            <a:chOff x="4158996" y="2872739"/>
            <a:chExt cx="120014" cy="132715"/>
          </a:xfrm>
        </p:grpSpPr>
        <p:sp>
          <p:nvSpPr>
            <p:cNvPr id="105" name="object 105"/>
            <p:cNvSpPr/>
            <p:nvPr/>
          </p:nvSpPr>
          <p:spPr>
            <a:xfrm>
              <a:off x="4158996" y="2872739"/>
              <a:ext cx="15240" cy="131445"/>
            </a:xfrm>
            <a:custGeom>
              <a:avLst/>
              <a:gdLst/>
              <a:ahLst/>
              <a:cxnLst/>
              <a:rect l="l" t="t" r="r" b="b"/>
              <a:pathLst>
                <a:path w="15239" h="131444">
                  <a:moveTo>
                    <a:pt x="0" y="131063"/>
                  </a:moveTo>
                  <a:lnTo>
                    <a:pt x="0" y="0"/>
                  </a:lnTo>
                  <a:lnTo>
                    <a:pt x="15239" y="0"/>
                  </a:lnTo>
                  <a:lnTo>
                    <a:pt x="15239" y="131063"/>
                  </a:lnTo>
                  <a:lnTo>
                    <a:pt x="0" y="13106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6" name="object 106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4193571" y="2908744"/>
              <a:ext cx="85439" cy="96202"/>
            </a:xfrm>
            <a:prstGeom prst="rect">
              <a:avLst/>
            </a:prstGeom>
          </p:spPr>
        </p:pic>
      </p:grpSp>
      <p:grpSp>
        <p:nvGrpSpPr>
          <p:cNvPr id="107" name="object 107"/>
          <p:cNvGrpSpPr/>
          <p:nvPr/>
        </p:nvGrpSpPr>
        <p:grpSpPr>
          <a:xfrm>
            <a:off x="983456" y="3084385"/>
            <a:ext cx="909319" cy="134620"/>
            <a:chOff x="983456" y="3084385"/>
            <a:chExt cx="909319" cy="134620"/>
          </a:xfrm>
        </p:grpSpPr>
        <p:pic>
          <p:nvPicPr>
            <p:cNvPr id="108" name="object 108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983456" y="3122580"/>
              <a:ext cx="166306" cy="96202"/>
            </a:xfrm>
            <a:prstGeom prst="rect">
              <a:avLst/>
            </a:prstGeom>
          </p:spPr>
        </p:pic>
        <p:pic>
          <p:nvPicPr>
            <p:cNvPr id="109" name="object 109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1177194" y="3122580"/>
              <a:ext cx="270034" cy="96202"/>
            </a:xfrm>
            <a:prstGeom prst="rect">
              <a:avLst/>
            </a:prstGeom>
          </p:spPr>
        </p:pic>
        <p:pic>
          <p:nvPicPr>
            <p:cNvPr id="110" name="object 110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1471612" y="3090576"/>
              <a:ext cx="146494" cy="128206"/>
            </a:xfrm>
            <a:prstGeom prst="rect">
              <a:avLst/>
            </a:prstGeom>
          </p:spPr>
        </p:pic>
        <p:pic>
          <p:nvPicPr>
            <p:cNvPr id="111" name="object 111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1644110" y="3084385"/>
              <a:ext cx="140302" cy="134397"/>
            </a:xfrm>
            <a:prstGeom prst="rect">
              <a:avLst/>
            </a:prstGeom>
          </p:spPr>
        </p:pic>
        <p:pic>
          <p:nvPicPr>
            <p:cNvPr id="112" name="object 112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1816417" y="3122580"/>
              <a:ext cx="76295" cy="94678"/>
            </a:xfrm>
            <a:prstGeom prst="rect">
              <a:avLst/>
            </a:prstGeom>
          </p:spPr>
        </p:pic>
      </p:grpSp>
      <p:grpSp>
        <p:nvGrpSpPr>
          <p:cNvPr id="113" name="object 113"/>
          <p:cNvGrpSpPr/>
          <p:nvPr/>
        </p:nvGrpSpPr>
        <p:grpSpPr>
          <a:xfrm>
            <a:off x="1965959" y="3122580"/>
            <a:ext cx="180340" cy="96520"/>
            <a:chOff x="1965959" y="3122580"/>
            <a:chExt cx="180340" cy="96520"/>
          </a:xfrm>
        </p:grpSpPr>
        <p:pic>
          <p:nvPicPr>
            <p:cNvPr id="114" name="object 114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1965959" y="3122580"/>
              <a:ext cx="77819" cy="96202"/>
            </a:xfrm>
            <a:prstGeom prst="rect">
              <a:avLst/>
            </a:prstGeom>
          </p:spPr>
        </p:pic>
        <p:pic>
          <p:nvPicPr>
            <p:cNvPr id="115" name="object 115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2069782" y="3122580"/>
              <a:ext cx="76295" cy="94678"/>
            </a:xfrm>
            <a:prstGeom prst="rect">
              <a:avLst/>
            </a:prstGeom>
          </p:spPr>
        </p:pic>
      </p:grpSp>
      <p:grpSp>
        <p:nvGrpSpPr>
          <p:cNvPr id="116" name="object 116"/>
          <p:cNvGrpSpPr/>
          <p:nvPr/>
        </p:nvGrpSpPr>
        <p:grpSpPr>
          <a:xfrm>
            <a:off x="2211609" y="3086100"/>
            <a:ext cx="117475" cy="132715"/>
            <a:chOff x="2211609" y="3086100"/>
            <a:chExt cx="117475" cy="132715"/>
          </a:xfrm>
        </p:grpSpPr>
        <p:pic>
          <p:nvPicPr>
            <p:cNvPr id="117" name="object 117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2211609" y="3122580"/>
              <a:ext cx="77819" cy="96202"/>
            </a:xfrm>
            <a:prstGeom prst="rect">
              <a:avLst/>
            </a:prstGeom>
          </p:spPr>
        </p:pic>
        <p:sp>
          <p:nvSpPr>
            <p:cNvPr id="118" name="object 118"/>
            <p:cNvSpPr/>
            <p:nvPr/>
          </p:nvSpPr>
          <p:spPr>
            <a:xfrm>
              <a:off x="2313432" y="3086100"/>
              <a:ext cx="15240" cy="131445"/>
            </a:xfrm>
            <a:custGeom>
              <a:avLst/>
              <a:gdLst/>
              <a:ahLst/>
              <a:cxnLst/>
              <a:rect l="l" t="t" r="r" b="b"/>
              <a:pathLst>
                <a:path w="15239" h="131444">
                  <a:moveTo>
                    <a:pt x="0" y="131064"/>
                  </a:moveTo>
                  <a:lnTo>
                    <a:pt x="0" y="0"/>
                  </a:lnTo>
                  <a:lnTo>
                    <a:pt x="15239" y="0"/>
                  </a:lnTo>
                  <a:lnTo>
                    <a:pt x="15239" y="131064"/>
                  </a:lnTo>
                  <a:lnTo>
                    <a:pt x="0" y="13106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19" name="object 119"/>
          <p:cNvPicPr/>
          <p:nvPr/>
        </p:nvPicPr>
        <p:blipFill>
          <a:blip r:embed="rId75" cstate="print"/>
          <a:stretch>
            <a:fillRect/>
          </a:stretch>
        </p:blipFill>
        <p:spPr>
          <a:xfrm>
            <a:off x="2405443" y="2908744"/>
            <a:ext cx="1406651" cy="349757"/>
          </a:xfrm>
          <a:prstGeom prst="rect">
            <a:avLst/>
          </a:prstGeom>
        </p:spPr>
      </p:pic>
      <p:grpSp>
        <p:nvGrpSpPr>
          <p:cNvPr id="120" name="object 120"/>
          <p:cNvGrpSpPr/>
          <p:nvPr/>
        </p:nvGrpSpPr>
        <p:grpSpPr>
          <a:xfrm>
            <a:off x="3882294" y="3085909"/>
            <a:ext cx="184785" cy="133350"/>
            <a:chOff x="3882294" y="3085909"/>
            <a:chExt cx="184785" cy="133350"/>
          </a:xfrm>
        </p:grpSpPr>
        <p:pic>
          <p:nvPicPr>
            <p:cNvPr id="121" name="object 121"/>
            <p:cNvPicPr/>
            <p:nvPr/>
          </p:nvPicPr>
          <p:blipFill>
            <a:blip r:embed="rId76" cstate="print"/>
            <a:stretch>
              <a:fillRect/>
            </a:stretch>
          </p:blipFill>
          <p:spPr>
            <a:xfrm>
              <a:off x="3882294" y="3085909"/>
              <a:ext cx="80867" cy="132873"/>
            </a:xfrm>
            <a:prstGeom prst="rect">
              <a:avLst/>
            </a:prstGeom>
          </p:spPr>
        </p:pic>
        <p:pic>
          <p:nvPicPr>
            <p:cNvPr id="122" name="object 122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3989070" y="3122580"/>
              <a:ext cx="77819" cy="96202"/>
            </a:xfrm>
            <a:prstGeom prst="rect">
              <a:avLst/>
            </a:prstGeom>
          </p:spPr>
        </p:pic>
      </p:grpSp>
      <p:grpSp>
        <p:nvGrpSpPr>
          <p:cNvPr id="123" name="object 123"/>
          <p:cNvGrpSpPr/>
          <p:nvPr/>
        </p:nvGrpSpPr>
        <p:grpSpPr>
          <a:xfrm>
            <a:off x="4132516" y="3122580"/>
            <a:ext cx="184785" cy="96520"/>
            <a:chOff x="4132516" y="3122580"/>
            <a:chExt cx="184785" cy="96520"/>
          </a:xfrm>
        </p:grpSpPr>
        <p:pic>
          <p:nvPicPr>
            <p:cNvPr id="124" name="object 124"/>
            <p:cNvPicPr/>
            <p:nvPr/>
          </p:nvPicPr>
          <p:blipFill>
            <a:blip r:embed="rId78" cstate="print"/>
            <a:stretch>
              <a:fillRect/>
            </a:stretch>
          </p:blipFill>
          <p:spPr>
            <a:xfrm>
              <a:off x="4132516" y="3124104"/>
              <a:ext cx="76295" cy="94678"/>
            </a:xfrm>
            <a:prstGeom prst="rect">
              <a:avLst/>
            </a:prstGeom>
          </p:spPr>
        </p:pic>
        <p:pic>
          <p:nvPicPr>
            <p:cNvPr id="125" name="object 125"/>
            <p:cNvPicPr/>
            <p:nvPr/>
          </p:nvPicPr>
          <p:blipFill>
            <a:blip r:embed="rId79" cstate="print"/>
            <a:stretch>
              <a:fillRect/>
            </a:stretch>
          </p:blipFill>
          <p:spPr>
            <a:xfrm>
              <a:off x="4239291" y="3122580"/>
              <a:ext cx="77819" cy="94678"/>
            </a:xfrm>
            <a:prstGeom prst="rect">
              <a:avLst/>
            </a:prstGeom>
          </p:spPr>
        </p:pic>
      </p:grpSp>
      <p:pic>
        <p:nvPicPr>
          <p:cNvPr id="126" name="object 126"/>
          <p:cNvPicPr/>
          <p:nvPr/>
        </p:nvPicPr>
        <p:blipFill>
          <a:blip r:embed="rId80" cstate="print"/>
          <a:stretch>
            <a:fillRect/>
          </a:stretch>
        </p:blipFill>
        <p:spPr>
          <a:xfrm>
            <a:off x="989552" y="3295078"/>
            <a:ext cx="736948" cy="167789"/>
          </a:xfrm>
          <a:prstGeom prst="rect">
            <a:avLst/>
          </a:prstGeom>
        </p:spPr>
      </p:pic>
      <p:grpSp>
        <p:nvGrpSpPr>
          <p:cNvPr id="127" name="object 127"/>
          <p:cNvGrpSpPr/>
          <p:nvPr/>
        </p:nvGrpSpPr>
        <p:grpSpPr>
          <a:xfrm>
            <a:off x="1798224" y="3290315"/>
            <a:ext cx="503555" cy="133350"/>
            <a:chOff x="1798224" y="3290315"/>
            <a:chExt cx="503555" cy="133350"/>
          </a:xfrm>
        </p:grpSpPr>
        <p:sp>
          <p:nvSpPr>
            <p:cNvPr id="128" name="object 128"/>
            <p:cNvSpPr/>
            <p:nvPr/>
          </p:nvSpPr>
          <p:spPr>
            <a:xfrm>
              <a:off x="1798224" y="3295173"/>
              <a:ext cx="17145" cy="127000"/>
            </a:xfrm>
            <a:custGeom>
              <a:avLst/>
              <a:gdLst/>
              <a:ahLst/>
              <a:cxnLst/>
              <a:rect l="l" t="t" r="r" b="b"/>
              <a:pathLst>
                <a:path w="17144" h="127000">
                  <a:moveTo>
                    <a:pt x="1524" y="126682"/>
                  </a:moveTo>
                  <a:lnTo>
                    <a:pt x="1524" y="35052"/>
                  </a:lnTo>
                  <a:lnTo>
                    <a:pt x="15240" y="35052"/>
                  </a:lnTo>
                  <a:lnTo>
                    <a:pt x="15240" y="126682"/>
                  </a:lnTo>
                  <a:lnTo>
                    <a:pt x="1524" y="126682"/>
                  </a:lnTo>
                  <a:close/>
                </a:path>
                <a:path w="17144" h="127000">
                  <a:moveTo>
                    <a:pt x="0" y="12192"/>
                  </a:moveTo>
                  <a:lnTo>
                    <a:pt x="0" y="6096"/>
                  </a:lnTo>
                  <a:lnTo>
                    <a:pt x="6096" y="0"/>
                  </a:lnTo>
                  <a:lnTo>
                    <a:pt x="10668" y="0"/>
                  </a:lnTo>
                  <a:lnTo>
                    <a:pt x="12192" y="1524"/>
                  </a:lnTo>
                  <a:lnTo>
                    <a:pt x="15240" y="3048"/>
                  </a:lnTo>
                  <a:lnTo>
                    <a:pt x="16764" y="4572"/>
                  </a:lnTo>
                  <a:lnTo>
                    <a:pt x="16764" y="15240"/>
                  </a:lnTo>
                  <a:lnTo>
                    <a:pt x="15240" y="16764"/>
                  </a:lnTo>
                  <a:lnTo>
                    <a:pt x="12192" y="18288"/>
                  </a:lnTo>
                  <a:lnTo>
                    <a:pt x="4572" y="18288"/>
                  </a:lnTo>
                  <a:lnTo>
                    <a:pt x="1524" y="15240"/>
                  </a:lnTo>
                  <a:lnTo>
                    <a:pt x="0" y="1219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9" name="object 129"/>
            <p:cNvPicPr/>
            <p:nvPr/>
          </p:nvPicPr>
          <p:blipFill>
            <a:blip r:embed="rId81" cstate="print"/>
            <a:stretch>
              <a:fillRect/>
            </a:stretch>
          </p:blipFill>
          <p:spPr>
            <a:xfrm>
              <a:off x="1840897" y="3327177"/>
              <a:ext cx="77819" cy="94678"/>
            </a:xfrm>
            <a:prstGeom prst="rect">
              <a:avLst/>
            </a:prstGeom>
          </p:spPr>
        </p:pic>
        <p:pic>
          <p:nvPicPr>
            <p:cNvPr id="130" name="object 130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1941576" y="3327177"/>
              <a:ext cx="67151" cy="96202"/>
            </a:xfrm>
            <a:prstGeom prst="rect">
              <a:avLst/>
            </a:prstGeom>
          </p:spPr>
        </p:pic>
        <p:sp>
          <p:nvSpPr>
            <p:cNvPr id="131" name="object 131"/>
            <p:cNvSpPr/>
            <p:nvPr/>
          </p:nvSpPr>
          <p:spPr>
            <a:xfrm>
              <a:off x="2036064" y="3290315"/>
              <a:ext cx="15240" cy="131445"/>
            </a:xfrm>
            <a:custGeom>
              <a:avLst/>
              <a:gdLst/>
              <a:ahLst/>
              <a:cxnLst/>
              <a:rect l="l" t="t" r="r" b="b"/>
              <a:pathLst>
                <a:path w="15239" h="131445">
                  <a:moveTo>
                    <a:pt x="0" y="131064"/>
                  </a:moveTo>
                  <a:lnTo>
                    <a:pt x="0" y="0"/>
                  </a:lnTo>
                  <a:lnTo>
                    <a:pt x="15239" y="0"/>
                  </a:lnTo>
                  <a:lnTo>
                    <a:pt x="15239" y="131064"/>
                  </a:lnTo>
                  <a:lnTo>
                    <a:pt x="0" y="13106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2" name="object 132"/>
            <p:cNvPicPr/>
            <p:nvPr/>
          </p:nvPicPr>
          <p:blipFill>
            <a:blip r:embed="rId83" cstate="print"/>
            <a:stretch>
              <a:fillRect/>
            </a:stretch>
          </p:blipFill>
          <p:spPr>
            <a:xfrm>
              <a:off x="2077402" y="3330225"/>
              <a:ext cx="77819" cy="93154"/>
            </a:xfrm>
            <a:prstGeom prst="rect">
              <a:avLst/>
            </a:prstGeom>
          </p:spPr>
        </p:pic>
        <p:sp>
          <p:nvSpPr>
            <p:cNvPr id="133" name="object 133"/>
            <p:cNvSpPr/>
            <p:nvPr/>
          </p:nvSpPr>
          <p:spPr>
            <a:xfrm>
              <a:off x="2184177" y="3295078"/>
              <a:ext cx="15240" cy="127000"/>
            </a:xfrm>
            <a:custGeom>
              <a:avLst/>
              <a:gdLst/>
              <a:ahLst/>
              <a:cxnLst/>
              <a:rect l="l" t="t" r="r" b="b"/>
              <a:pathLst>
                <a:path w="15239" h="127000">
                  <a:moveTo>
                    <a:pt x="0" y="126777"/>
                  </a:moveTo>
                  <a:lnTo>
                    <a:pt x="0" y="35147"/>
                  </a:lnTo>
                  <a:lnTo>
                    <a:pt x="15240" y="35147"/>
                  </a:lnTo>
                  <a:lnTo>
                    <a:pt x="15240" y="126777"/>
                  </a:lnTo>
                  <a:lnTo>
                    <a:pt x="0" y="126777"/>
                  </a:lnTo>
                  <a:close/>
                </a:path>
                <a:path w="15239" h="127000">
                  <a:moveTo>
                    <a:pt x="0" y="15335"/>
                  </a:moveTo>
                  <a:lnTo>
                    <a:pt x="0" y="4572"/>
                  </a:lnTo>
                  <a:lnTo>
                    <a:pt x="3048" y="1524"/>
                  </a:lnTo>
                  <a:lnTo>
                    <a:pt x="6096" y="0"/>
                  </a:lnTo>
                  <a:lnTo>
                    <a:pt x="10668" y="0"/>
                  </a:lnTo>
                  <a:lnTo>
                    <a:pt x="15240" y="4572"/>
                  </a:lnTo>
                  <a:lnTo>
                    <a:pt x="15240" y="15335"/>
                  </a:lnTo>
                  <a:lnTo>
                    <a:pt x="12192" y="18383"/>
                  </a:lnTo>
                  <a:lnTo>
                    <a:pt x="3048" y="18383"/>
                  </a:lnTo>
                  <a:lnTo>
                    <a:pt x="0" y="1533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4" name="object 134"/>
            <p:cNvPicPr/>
            <p:nvPr/>
          </p:nvPicPr>
          <p:blipFill>
            <a:blip r:embed="rId84" cstate="print"/>
            <a:stretch>
              <a:fillRect/>
            </a:stretch>
          </p:blipFill>
          <p:spPr>
            <a:xfrm>
              <a:off x="2220753" y="3290506"/>
              <a:ext cx="80867" cy="132873"/>
            </a:xfrm>
            <a:prstGeom prst="rect">
              <a:avLst/>
            </a:prstGeom>
          </p:spPr>
        </p:pic>
      </p:grpSp>
      <p:grpSp>
        <p:nvGrpSpPr>
          <p:cNvPr id="135" name="object 135"/>
          <p:cNvGrpSpPr/>
          <p:nvPr/>
        </p:nvGrpSpPr>
        <p:grpSpPr>
          <a:xfrm>
            <a:off x="2327624" y="3327177"/>
            <a:ext cx="212090" cy="97790"/>
            <a:chOff x="2327624" y="3327177"/>
            <a:chExt cx="212090" cy="97790"/>
          </a:xfrm>
        </p:grpSpPr>
        <p:pic>
          <p:nvPicPr>
            <p:cNvPr id="136" name="object 136"/>
            <p:cNvPicPr/>
            <p:nvPr/>
          </p:nvPicPr>
          <p:blipFill>
            <a:blip r:embed="rId85" cstate="print"/>
            <a:stretch>
              <a:fillRect/>
            </a:stretch>
          </p:blipFill>
          <p:spPr>
            <a:xfrm>
              <a:off x="2432875" y="3327177"/>
              <a:ext cx="65627" cy="96202"/>
            </a:xfrm>
            <a:prstGeom prst="rect">
              <a:avLst/>
            </a:prstGeom>
          </p:spPr>
        </p:pic>
        <p:pic>
          <p:nvPicPr>
            <p:cNvPr id="137" name="object 137"/>
            <p:cNvPicPr/>
            <p:nvPr/>
          </p:nvPicPr>
          <p:blipFill>
            <a:blip r:embed="rId86" cstate="print"/>
            <a:stretch>
              <a:fillRect/>
            </a:stretch>
          </p:blipFill>
          <p:spPr>
            <a:xfrm>
              <a:off x="2327624" y="3327177"/>
              <a:ext cx="83915" cy="96202"/>
            </a:xfrm>
            <a:prstGeom prst="rect">
              <a:avLst/>
            </a:prstGeom>
          </p:spPr>
        </p:pic>
        <p:sp>
          <p:nvSpPr>
            <p:cNvPr id="138" name="object 138"/>
            <p:cNvSpPr/>
            <p:nvPr/>
          </p:nvSpPr>
          <p:spPr>
            <a:xfrm>
              <a:off x="2518314" y="3327177"/>
              <a:ext cx="21590" cy="97790"/>
            </a:xfrm>
            <a:custGeom>
              <a:avLst/>
              <a:gdLst/>
              <a:ahLst/>
              <a:cxnLst/>
              <a:rect l="l" t="t" r="r" b="b"/>
              <a:pathLst>
                <a:path w="21589" h="97789">
                  <a:moveTo>
                    <a:pt x="0" y="90106"/>
                  </a:moveTo>
                  <a:lnTo>
                    <a:pt x="0" y="82486"/>
                  </a:lnTo>
                  <a:lnTo>
                    <a:pt x="1524" y="79438"/>
                  </a:lnTo>
                  <a:lnTo>
                    <a:pt x="3048" y="77819"/>
                  </a:lnTo>
                  <a:lnTo>
                    <a:pt x="4572" y="74771"/>
                  </a:lnTo>
                  <a:lnTo>
                    <a:pt x="16764" y="74771"/>
                  </a:lnTo>
                  <a:lnTo>
                    <a:pt x="18288" y="77819"/>
                  </a:lnTo>
                  <a:lnTo>
                    <a:pt x="19812" y="79438"/>
                  </a:lnTo>
                  <a:lnTo>
                    <a:pt x="21336" y="82486"/>
                  </a:lnTo>
                  <a:lnTo>
                    <a:pt x="21336" y="90106"/>
                  </a:lnTo>
                  <a:lnTo>
                    <a:pt x="19812" y="91630"/>
                  </a:lnTo>
                  <a:lnTo>
                    <a:pt x="18288" y="94678"/>
                  </a:lnTo>
                  <a:lnTo>
                    <a:pt x="16764" y="96202"/>
                  </a:lnTo>
                  <a:lnTo>
                    <a:pt x="13716" y="97726"/>
                  </a:lnTo>
                  <a:lnTo>
                    <a:pt x="7620" y="97726"/>
                  </a:lnTo>
                  <a:lnTo>
                    <a:pt x="6096" y="96202"/>
                  </a:lnTo>
                  <a:lnTo>
                    <a:pt x="3048" y="94678"/>
                  </a:lnTo>
                  <a:lnTo>
                    <a:pt x="1524" y="93154"/>
                  </a:lnTo>
                  <a:lnTo>
                    <a:pt x="0" y="90106"/>
                  </a:lnTo>
                  <a:close/>
                </a:path>
                <a:path w="21589" h="97789">
                  <a:moveTo>
                    <a:pt x="0" y="15240"/>
                  </a:moveTo>
                  <a:lnTo>
                    <a:pt x="0" y="3048"/>
                  </a:lnTo>
                  <a:lnTo>
                    <a:pt x="4572" y="0"/>
                  </a:lnTo>
                  <a:lnTo>
                    <a:pt x="16764" y="0"/>
                  </a:lnTo>
                  <a:lnTo>
                    <a:pt x="21336" y="3048"/>
                  </a:lnTo>
                  <a:lnTo>
                    <a:pt x="21336" y="15240"/>
                  </a:lnTo>
                  <a:lnTo>
                    <a:pt x="19812" y="18288"/>
                  </a:lnTo>
                  <a:lnTo>
                    <a:pt x="16764" y="21336"/>
                  </a:lnTo>
                  <a:lnTo>
                    <a:pt x="13716" y="22860"/>
                  </a:lnTo>
                  <a:lnTo>
                    <a:pt x="7620" y="22860"/>
                  </a:lnTo>
                  <a:lnTo>
                    <a:pt x="6096" y="21336"/>
                  </a:lnTo>
                  <a:lnTo>
                    <a:pt x="3048" y="19812"/>
                  </a:lnTo>
                  <a:lnTo>
                    <a:pt x="1524" y="18288"/>
                  </a:lnTo>
                  <a:lnTo>
                    <a:pt x="0" y="1524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9" name="object 139"/>
          <p:cNvSpPr/>
          <p:nvPr/>
        </p:nvSpPr>
        <p:spPr>
          <a:xfrm>
            <a:off x="983456" y="3759327"/>
            <a:ext cx="43180" cy="43180"/>
          </a:xfrm>
          <a:custGeom>
            <a:avLst/>
            <a:gdLst/>
            <a:ahLst/>
            <a:cxnLst/>
            <a:rect l="l" t="t" r="r" b="b"/>
            <a:pathLst>
              <a:path w="43180" h="43179">
                <a:moveTo>
                  <a:pt x="0" y="27432"/>
                </a:moveTo>
                <a:lnTo>
                  <a:pt x="0" y="21336"/>
                </a:lnTo>
                <a:lnTo>
                  <a:pt x="0" y="15240"/>
                </a:lnTo>
                <a:lnTo>
                  <a:pt x="1523" y="10668"/>
                </a:lnTo>
                <a:lnTo>
                  <a:pt x="10668" y="1524"/>
                </a:lnTo>
                <a:lnTo>
                  <a:pt x="15240" y="0"/>
                </a:lnTo>
                <a:lnTo>
                  <a:pt x="27432" y="0"/>
                </a:lnTo>
                <a:lnTo>
                  <a:pt x="32004" y="1524"/>
                </a:lnTo>
                <a:lnTo>
                  <a:pt x="41148" y="10668"/>
                </a:lnTo>
                <a:lnTo>
                  <a:pt x="42672" y="15240"/>
                </a:lnTo>
                <a:lnTo>
                  <a:pt x="42672" y="27432"/>
                </a:lnTo>
                <a:lnTo>
                  <a:pt x="41148" y="32004"/>
                </a:lnTo>
                <a:lnTo>
                  <a:pt x="32004" y="41148"/>
                </a:lnTo>
                <a:lnTo>
                  <a:pt x="27432" y="42672"/>
                </a:lnTo>
                <a:lnTo>
                  <a:pt x="15240" y="42672"/>
                </a:lnTo>
                <a:lnTo>
                  <a:pt x="10668" y="41148"/>
                </a:lnTo>
                <a:lnTo>
                  <a:pt x="1524" y="32004"/>
                </a:lnTo>
                <a:lnTo>
                  <a:pt x="0" y="2743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40" name="object 140"/>
          <p:cNvGrpSpPr/>
          <p:nvPr/>
        </p:nvGrpSpPr>
        <p:grpSpPr>
          <a:xfrm>
            <a:off x="1248663" y="3714940"/>
            <a:ext cx="679450" cy="128905"/>
            <a:chOff x="1248663" y="3714940"/>
            <a:chExt cx="679450" cy="128905"/>
          </a:xfrm>
        </p:grpSpPr>
        <p:pic>
          <p:nvPicPr>
            <p:cNvPr id="141" name="object 141"/>
            <p:cNvPicPr/>
            <p:nvPr/>
          </p:nvPicPr>
          <p:blipFill>
            <a:blip r:embed="rId87" cstate="print"/>
            <a:stretch>
              <a:fillRect/>
            </a:stretch>
          </p:blipFill>
          <p:spPr>
            <a:xfrm>
              <a:off x="1248663" y="3714940"/>
              <a:ext cx="102457" cy="126777"/>
            </a:xfrm>
            <a:prstGeom prst="rect">
              <a:avLst/>
            </a:prstGeom>
          </p:spPr>
        </p:pic>
        <p:pic>
          <p:nvPicPr>
            <p:cNvPr id="142" name="object 142"/>
            <p:cNvPicPr/>
            <p:nvPr/>
          </p:nvPicPr>
          <p:blipFill>
            <a:blip r:embed="rId88" cstate="print"/>
            <a:stretch>
              <a:fillRect/>
            </a:stretch>
          </p:blipFill>
          <p:spPr>
            <a:xfrm>
              <a:off x="1377124" y="3747039"/>
              <a:ext cx="77724" cy="94678"/>
            </a:xfrm>
            <a:prstGeom prst="rect">
              <a:avLst/>
            </a:prstGeom>
          </p:spPr>
        </p:pic>
        <p:pic>
          <p:nvPicPr>
            <p:cNvPr id="143" name="object 143"/>
            <p:cNvPicPr/>
            <p:nvPr/>
          </p:nvPicPr>
          <p:blipFill>
            <a:blip r:embed="rId89" cstate="print"/>
            <a:stretch>
              <a:fillRect/>
            </a:stretch>
          </p:blipFill>
          <p:spPr>
            <a:xfrm>
              <a:off x="1485423" y="3747039"/>
              <a:ext cx="73247" cy="96202"/>
            </a:xfrm>
            <a:prstGeom prst="rect">
              <a:avLst/>
            </a:prstGeom>
          </p:spPr>
        </p:pic>
        <p:pic>
          <p:nvPicPr>
            <p:cNvPr id="144" name="object 144"/>
            <p:cNvPicPr/>
            <p:nvPr/>
          </p:nvPicPr>
          <p:blipFill>
            <a:blip r:embed="rId90" cstate="print"/>
            <a:stretch>
              <a:fillRect/>
            </a:stretch>
          </p:blipFill>
          <p:spPr>
            <a:xfrm>
              <a:off x="1581531" y="3747039"/>
              <a:ext cx="77819" cy="94678"/>
            </a:xfrm>
            <a:prstGeom prst="rect">
              <a:avLst/>
            </a:prstGeom>
          </p:spPr>
        </p:pic>
        <p:pic>
          <p:nvPicPr>
            <p:cNvPr id="145" name="object 145"/>
            <p:cNvPicPr/>
            <p:nvPr/>
          </p:nvPicPr>
          <p:blipFill>
            <a:blip r:embed="rId91" cstate="print"/>
            <a:stretch>
              <a:fillRect/>
            </a:stretch>
          </p:blipFill>
          <p:spPr>
            <a:xfrm>
              <a:off x="1688306" y="3747039"/>
              <a:ext cx="239554" cy="96202"/>
            </a:xfrm>
            <a:prstGeom prst="rect">
              <a:avLst/>
            </a:prstGeom>
          </p:spPr>
        </p:pic>
      </p:grpSp>
      <p:sp>
        <p:nvSpPr>
          <p:cNvPr id="146" name="object 146"/>
          <p:cNvSpPr/>
          <p:nvPr/>
        </p:nvSpPr>
        <p:spPr>
          <a:xfrm>
            <a:off x="983456" y="3973067"/>
            <a:ext cx="43180" cy="43180"/>
          </a:xfrm>
          <a:custGeom>
            <a:avLst/>
            <a:gdLst/>
            <a:ahLst/>
            <a:cxnLst/>
            <a:rect l="l" t="t" r="r" b="b"/>
            <a:pathLst>
              <a:path w="43180" h="43179">
                <a:moveTo>
                  <a:pt x="0" y="27432"/>
                </a:moveTo>
                <a:lnTo>
                  <a:pt x="0" y="21336"/>
                </a:lnTo>
                <a:lnTo>
                  <a:pt x="0" y="15240"/>
                </a:lnTo>
                <a:lnTo>
                  <a:pt x="1523" y="10668"/>
                </a:lnTo>
                <a:lnTo>
                  <a:pt x="10668" y="1524"/>
                </a:lnTo>
                <a:lnTo>
                  <a:pt x="15240" y="0"/>
                </a:lnTo>
                <a:lnTo>
                  <a:pt x="27432" y="0"/>
                </a:lnTo>
                <a:lnTo>
                  <a:pt x="32004" y="1524"/>
                </a:lnTo>
                <a:lnTo>
                  <a:pt x="41148" y="10668"/>
                </a:lnTo>
                <a:lnTo>
                  <a:pt x="42672" y="15240"/>
                </a:lnTo>
                <a:lnTo>
                  <a:pt x="42672" y="27432"/>
                </a:lnTo>
                <a:lnTo>
                  <a:pt x="41148" y="32004"/>
                </a:lnTo>
                <a:lnTo>
                  <a:pt x="32004" y="41148"/>
                </a:lnTo>
                <a:lnTo>
                  <a:pt x="27432" y="42672"/>
                </a:lnTo>
                <a:lnTo>
                  <a:pt x="15240" y="42672"/>
                </a:lnTo>
                <a:lnTo>
                  <a:pt x="10668" y="41148"/>
                </a:lnTo>
                <a:lnTo>
                  <a:pt x="1524" y="32004"/>
                </a:lnTo>
                <a:lnTo>
                  <a:pt x="0" y="2743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47" name="object 147"/>
          <p:cNvGrpSpPr/>
          <p:nvPr/>
        </p:nvGrpSpPr>
        <p:grpSpPr>
          <a:xfrm>
            <a:off x="2368772" y="3922680"/>
            <a:ext cx="427355" cy="133350"/>
            <a:chOff x="2368772" y="3922680"/>
            <a:chExt cx="427355" cy="133350"/>
          </a:xfrm>
        </p:grpSpPr>
        <p:pic>
          <p:nvPicPr>
            <p:cNvPr id="148" name="object 148"/>
            <p:cNvPicPr/>
            <p:nvPr/>
          </p:nvPicPr>
          <p:blipFill>
            <a:blip r:embed="rId92" cstate="print"/>
            <a:stretch>
              <a:fillRect/>
            </a:stretch>
          </p:blipFill>
          <p:spPr>
            <a:xfrm>
              <a:off x="2368772" y="3960876"/>
              <a:ext cx="138874" cy="94678"/>
            </a:xfrm>
            <a:prstGeom prst="rect">
              <a:avLst/>
            </a:prstGeom>
          </p:spPr>
        </p:pic>
        <p:pic>
          <p:nvPicPr>
            <p:cNvPr id="149" name="object 149"/>
            <p:cNvPicPr/>
            <p:nvPr/>
          </p:nvPicPr>
          <p:blipFill>
            <a:blip r:embed="rId93" cstate="print"/>
            <a:stretch>
              <a:fillRect/>
            </a:stretch>
          </p:blipFill>
          <p:spPr>
            <a:xfrm>
              <a:off x="2527459" y="3922680"/>
              <a:ext cx="80867" cy="132873"/>
            </a:xfrm>
            <a:prstGeom prst="rect">
              <a:avLst/>
            </a:prstGeom>
          </p:spPr>
        </p:pic>
        <p:pic>
          <p:nvPicPr>
            <p:cNvPr id="150" name="object 150"/>
            <p:cNvPicPr/>
            <p:nvPr/>
          </p:nvPicPr>
          <p:blipFill>
            <a:blip r:embed="rId94" cstate="print"/>
            <a:stretch>
              <a:fillRect/>
            </a:stretch>
          </p:blipFill>
          <p:spPr>
            <a:xfrm>
              <a:off x="2634233" y="3960875"/>
              <a:ext cx="161734" cy="94678"/>
            </a:xfrm>
            <a:prstGeom prst="rect">
              <a:avLst/>
            </a:prstGeom>
          </p:spPr>
        </p:pic>
      </p:grpSp>
      <p:grpSp>
        <p:nvGrpSpPr>
          <p:cNvPr id="151" name="object 151"/>
          <p:cNvGrpSpPr/>
          <p:nvPr/>
        </p:nvGrpSpPr>
        <p:grpSpPr>
          <a:xfrm>
            <a:off x="2861595" y="3922776"/>
            <a:ext cx="622935" cy="133350"/>
            <a:chOff x="2861595" y="3922776"/>
            <a:chExt cx="622935" cy="133350"/>
          </a:xfrm>
        </p:grpSpPr>
        <p:pic>
          <p:nvPicPr>
            <p:cNvPr id="152" name="object 152"/>
            <p:cNvPicPr/>
            <p:nvPr/>
          </p:nvPicPr>
          <p:blipFill>
            <a:blip r:embed="rId95" cstate="print"/>
            <a:stretch>
              <a:fillRect/>
            </a:stretch>
          </p:blipFill>
          <p:spPr>
            <a:xfrm>
              <a:off x="2861595" y="3960875"/>
              <a:ext cx="167830" cy="94678"/>
            </a:xfrm>
            <a:prstGeom prst="rect">
              <a:avLst/>
            </a:prstGeom>
          </p:spPr>
        </p:pic>
        <p:pic>
          <p:nvPicPr>
            <p:cNvPr id="153" name="object 153"/>
            <p:cNvPicPr/>
            <p:nvPr/>
          </p:nvPicPr>
          <p:blipFill>
            <a:blip r:embed="rId96" cstate="print"/>
            <a:stretch>
              <a:fillRect/>
            </a:stretch>
          </p:blipFill>
          <p:spPr>
            <a:xfrm>
              <a:off x="3050762" y="3960876"/>
              <a:ext cx="67151" cy="94678"/>
            </a:xfrm>
            <a:prstGeom prst="rect">
              <a:avLst/>
            </a:prstGeom>
          </p:spPr>
        </p:pic>
        <p:sp>
          <p:nvSpPr>
            <p:cNvPr id="154" name="object 154"/>
            <p:cNvSpPr/>
            <p:nvPr/>
          </p:nvSpPr>
          <p:spPr>
            <a:xfrm>
              <a:off x="3137725" y="3927252"/>
              <a:ext cx="17145" cy="127000"/>
            </a:xfrm>
            <a:custGeom>
              <a:avLst/>
              <a:gdLst/>
              <a:ahLst/>
              <a:cxnLst/>
              <a:rect l="l" t="t" r="r" b="b"/>
              <a:pathLst>
                <a:path w="17144" h="127000">
                  <a:moveTo>
                    <a:pt x="1524" y="126777"/>
                  </a:moveTo>
                  <a:lnTo>
                    <a:pt x="1524" y="35147"/>
                  </a:lnTo>
                  <a:lnTo>
                    <a:pt x="15240" y="35147"/>
                  </a:lnTo>
                  <a:lnTo>
                    <a:pt x="15240" y="126777"/>
                  </a:lnTo>
                  <a:lnTo>
                    <a:pt x="1524" y="126777"/>
                  </a:lnTo>
                  <a:close/>
                </a:path>
                <a:path w="17144" h="127000">
                  <a:moveTo>
                    <a:pt x="0" y="15240"/>
                  </a:moveTo>
                  <a:lnTo>
                    <a:pt x="0" y="4572"/>
                  </a:lnTo>
                  <a:lnTo>
                    <a:pt x="3048" y="1524"/>
                  </a:lnTo>
                  <a:lnTo>
                    <a:pt x="6096" y="0"/>
                  </a:lnTo>
                  <a:lnTo>
                    <a:pt x="10668" y="0"/>
                  </a:lnTo>
                  <a:lnTo>
                    <a:pt x="16764" y="6096"/>
                  </a:lnTo>
                  <a:lnTo>
                    <a:pt x="16764" y="13716"/>
                  </a:lnTo>
                  <a:lnTo>
                    <a:pt x="10668" y="19812"/>
                  </a:lnTo>
                  <a:lnTo>
                    <a:pt x="6096" y="19812"/>
                  </a:lnTo>
                  <a:lnTo>
                    <a:pt x="3048" y="18288"/>
                  </a:lnTo>
                  <a:lnTo>
                    <a:pt x="0" y="1524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5" name="object 155"/>
            <p:cNvPicPr/>
            <p:nvPr/>
          </p:nvPicPr>
          <p:blipFill>
            <a:blip r:embed="rId97" cstate="print"/>
            <a:stretch>
              <a:fillRect/>
            </a:stretch>
          </p:blipFill>
          <p:spPr>
            <a:xfrm>
              <a:off x="3180492" y="3960876"/>
              <a:ext cx="74771" cy="94678"/>
            </a:xfrm>
            <a:prstGeom prst="rect">
              <a:avLst/>
            </a:prstGeom>
          </p:spPr>
        </p:pic>
        <p:sp>
          <p:nvSpPr>
            <p:cNvPr id="156" name="object 156"/>
            <p:cNvSpPr/>
            <p:nvPr/>
          </p:nvSpPr>
          <p:spPr>
            <a:xfrm>
              <a:off x="3276600" y="3922776"/>
              <a:ext cx="15240" cy="131445"/>
            </a:xfrm>
            <a:custGeom>
              <a:avLst/>
              <a:gdLst/>
              <a:ahLst/>
              <a:cxnLst/>
              <a:rect l="l" t="t" r="r" b="b"/>
              <a:pathLst>
                <a:path w="15239" h="131445">
                  <a:moveTo>
                    <a:pt x="0" y="131064"/>
                  </a:moveTo>
                  <a:lnTo>
                    <a:pt x="0" y="0"/>
                  </a:lnTo>
                  <a:lnTo>
                    <a:pt x="15239" y="0"/>
                  </a:lnTo>
                  <a:lnTo>
                    <a:pt x="15239" y="131064"/>
                  </a:lnTo>
                  <a:lnTo>
                    <a:pt x="0" y="13106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7" name="object 157"/>
            <p:cNvPicPr/>
            <p:nvPr/>
          </p:nvPicPr>
          <p:blipFill>
            <a:blip r:embed="rId98" cstate="print"/>
            <a:stretch>
              <a:fillRect/>
            </a:stretch>
          </p:blipFill>
          <p:spPr>
            <a:xfrm>
              <a:off x="3322320" y="3960876"/>
              <a:ext cx="77819" cy="94678"/>
            </a:xfrm>
            <a:prstGeom prst="rect">
              <a:avLst/>
            </a:prstGeom>
          </p:spPr>
        </p:pic>
        <p:pic>
          <p:nvPicPr>
            <p:cNvPr id="158" name="object 158"/>
            <p:cNvPicPr/>
            <p:nvPr/>
          </p:nvPicPr>
          <p:blipFill>
            <a:blip r:embed="rId99" cstate="print"/>
            <a:stretch>
              <a:fillRect/>
            </a:stretch>
          </p:blipFill>
          <p:spPr>
            <a:xfrm>
              <a:off x="3420046" y="3960875"/>
              <a:ext cx="64008" cy="94678"/>
            </a:xfrm>
            <a:prstGeom prst="rect">
              <a:avLst/>
            </a:prstGeom>
          </p:spPr>
        </p:pic>
      </p:grpSp>
      <p:sp>
        <p:nvSpPr>
          <p:cNvPr id="159" name="object 159"/>
          <p:cNvSpPr/>
          <p:nvPr/>
        </p:nvSpPr>
        <p:spPr>
          <a:xfrm>
            <a:off x="983456" y="4186809"/>
            <a:ext cx="43180" cy="43180"/>
          </a:xfrm>
          <a:custGeom>
            <a:avLst/>
            <a:gdLst/>
            <a:ahLst/>
            <a:cxnLst/>
            <a:rect l="l" t="t" r="r" b="b"/>
            <a:pathLst>
              <a:path w="43180" h="43179">
                <a:moveTo>
                  <a:pt x="0" y="27527"/>
                </a:moveTo>
                <a:lnTo>
                  <a:pt x="0" y="21431"/>
                </a:lnTo>
                <a:lnTo>
                  <a:pt x="0" y="15335"/>
                </a:lnTo>
                <a:lnTo>
                  <a:pt x="1523" y="10668"/>
                </a:lnTo>
                <a:lnTo>
                  <a:pt x="10668" y="1524"/>
                </a:lnTo>
                <a:lnTo>
                  <a:pt x="15240" y="0"/>
                </a:lnTo>
                <a:lnTo>
                  <a:pt x="27432" y="0"/>
                </a:lnTo>
                <a:lnTo>
                  <a:pt x="32004" y="1523"/>
                </a:lnTo>
                <a:lnTo>
                  <a:pt x="41148" y="10667"/>
                </a:lnTo>
                <a:lnTo>
                  <a:pt x="42672" y="15335"/>
                </a:lnTo>
                <a:lnTo>
                  <a:pt x="42672" y="27527"/>
                </a:lnTo>
                <a:lnTo>
                  <a:pt x="41148" y="32099"/>
                </a:lnTo>
                <a:lnTo>
                  <a:pt x="36576" y="36671"/>
                </a:lnTo>
                <a:lnTo>
                  <a:pt x="27432" y="42767"/>
                </a:lnTo>
                <a:lnTo>
                  <a:pt x="15240" y="42767"/>
                </a:lnTo>
                <a:lnTo>
                  <a:pt x="6096" y="36671"/>
                </a:lnTo>
                <a:lnTo>
                  <a:pt x="1524" y="32099"/>
                </a:lnTo>
                <a:lnTo>
                  <a:pt x="0" y="27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60" name="object 160"/>
          <p:cNvGrpSpPr/>
          <p:nvPr/>
        </p:nvGrpSpPr>
        <p:grpSpPr>
          <a:xfrm>
            <a:off x="1241298" y="3922680"/>
            <a:ext cx="1982470" cy="553085"/>
            <a:chOff x="1241298" y="3922680"/>
            <a:chExt cx="1982470" cy="553085"/>
          </a:xfrm>
        </p:grpSpPr>
        <p:pic>
          <p:nvPicPr>
            <p:cNvPr id="161" name="object 161"/>
            <p:cNvPicPr/>
            <p:nvPr/>
          </p:nvPicPr>
          <p:blipFill>
            <a:blip r:embed="rId100" cstate="print"/>
            <a:stretch>
              <a:fillRect/>
            </a:stretch>
          </p:blipFill>
          <p:spPr>
            <a:xfrm>
              <a:off x="1241298" y="3922680"/>
              <a:ext cx="1069561" cy="552736"/>
            </a:xfrm>
            <a:prstGeom prst="rect">
              <a:avLst/>
            </a:prstGeom>
          </p:spPr>
        </p:pic>
        <p:sp>
          <p:nvSpPr>
            <p:cNvPr id="162" name="object 162"/>
            <p:cNvSpPr/>
            <p:nvPr/>
          </p:nvSpPr>
          <p:spPr>
            <a:xfrm>
              <a:off x="2334767" y="4136136"/>
              <a:ext cx="15240" cy="131445"/>
            </a:xfrm>
            <a:custGeom>
              <a:avLst/>
              <a:gdLst/>
              <a:ahLst/>
              <a:cxnLst/>
              <a:rect l="l" t="t" r="r" b="b"/>
              <a:pathLst>
                <a:path w="15239" h="131445">
                  <a:moveTo>
                    <a:pt x="0" y="131064"/>
                  </a:moveTo>
                  <a:lnTo>
                    <a:pt x="0" y="0"/>
                  </a:lnTo>
                  <a:lnTo>
                    <a:pt x="15239" y="0"/>
                  </a:lnTo>
                  <a:lnTo>
                    <a:pt x="15239" y="131064"/>
                  </a:lnTo>
                  <a:lnTo>
                    <a:pt x="0" y="13106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3" name="object 163"/>
            <p:cNvPicPr/>
            <p:nvPr/>
          </p:nvPicPr>
          <p:blipFill>
            <a:blip r:embed="rId101" cstate="print"/>
            <a:stretch>
              <a:fillRect/>
            </a:stretch>
          </p:blipFill>
          <p:spPr>
            <a:xfrm>
              <a:off x="2377915" y="4174617"/>
              <a:ext cx="73247" cy="94678"/>
            </a:xfrm>
            <a:prstGeom prst="rect">
              <a:avLst/>
            </a:prstGeom>
          </p:spPr>
        </p:pic>
        <p:pic>
          <p:nvPicPr>
            <p:cNvPr id="164" name="object 164"/>
            <p:cNvPicPr/>
            <p:nvPr/>
          </p:nvPicPr>
          <p:blipFill>
            <a:blip r:embed="rId102" cstate="print"/>
            <a:stretch>
              <a:fillRect/>
            </a:stretch>
          </p:blipFill>
          <p:spPr>
            <a:xfrm>
              <a:off x="2474023" y="4174617"/>
              <a:ext cx="77819" cy="93154"/>
            </a:xfrm>
            <a:prstGeom prst="rect">
              <a:avLst/>
            </a:prstGeom>
          </p:spPr>
        </p:pic>
        <p:pic>
          <p:nvPicPr>
            <p:cNvPr id="165" name="object 165"/>
            <p:cNvPicPr/>
            <p:nvPr/>
          </p:nvPicPr>
          <p:blipFill>
            <a:blip r:embed="rId103" cstate="print"/>
            <a:stretch>
              <a:fillRect/>
            </a:stretch>
          </p:blipFill>
          <p:spPr>
            <a:xfrm>
              <a:off x="2588513" y="4136421"/>
              <a:ext cx="114395" cy="131349"/>
            </a:xfrm>
            <a:prstGeom prst="rect">
              <a:avLst/>
            </a:prstGeom>
          </p:spPr>
        </p:pic>
        <p:pic>
          <p:nvPicPr>
            <p:cNvPr id="166" name="object 166"/>
            <p:cNvPicPr/>
            <p:nvPr/>
          </p:nvPicPr>
          <p:blipFill>
            <a:blip r:embed="rId104" cstate="print"/>
            <a:stretch>
              <a:fillRect/>
            </a:stretch>
          </p:blipFill>
          <p:spPr>
            <a:xfrm>
              <a:off x="2724245" y="4174617"/>
              <a:ext cx="65627" cy="94678"/>
            </a:xfrm>
            <a:prstGeom prst="rect">
              <a:avLst/>
            </a:prstGeom>
          </p:spPr>
        </p:pic>
        <p:pic>
          <p:nvPicPr>
            <p:cNvPr id="167" name="object 167"/>
            <p:cNvPicPr/>
            <p:nvPr/>
          </p:nvPicPr>
          <p:blipFill>
            <a:blip r:embed="rId105" cstate="print"/>
            <a:stretch>
              <a:fillRect/>
            </a:stretch>
          </p:blipFill>
          <p:spPr>
            <a:xfrm>
              <a:off x="2812732" y="4174617"/>
              <a:ext cx="158686" cy="94678"/>
            </a:xfrm>
            <a:prstGeom prst="rect">
              <a:avLst/>
            </a:prstGeom>
          </p:spPr>
        </p:pic>
        <p:sp>
          <p:nvSpPr>
            <p:cNvPr id="168" name="object 168"/>
            <p:cNvSpPr/>
            <p:nvPr/>
          </p:nvSpPr>
          <p:spPr>
            <a:xfrm>
              <a:off x="2997422" y="4141089"/>
              <a:ext cx="17145" cy="127000"/>
            </a:xfrm>
            <a:custGeom>
              <a:avLst/>
              <a:gdLst/>
              <a:ahLst/>
              <a:cxnLst/>
              <a:rect l="l" t="t" r="r" b="b"/>
              <a:pathLst>
                <a:path w="17144" h="127000">
                  <a:moveTo>
                    <a:pt x="1524" y="126682"/>
                  </a:moveTo>
                  <a:lnTo>
                    <a:pt x="1524" y="35052"/>
                  </a:lnTo>
                  <a:lnTo>
                    <a:pt x="15240" y="35052"/>
                  </a:lnTo>
                  <a:lnTo>
                    <a:pt x="15240" y="126682"/>
                  </a:lnTo>
                  <a:lnTo>
                    <a:pt x="1524" y="126682"/>
                  </a:lnTo>
                  <a:close/>
                </a:path>
                <a:path w="17144" h="127000">
                  <a:moveTo>
                    <a:pt x="0" y="13716"/>
                  </a:moveTo>
                  <a:lnTo>
                    <a:pt x="0" y="6096"/>
                  </a:lnTo>
                  <a:lnTo>
                    <a:pt x="6096" y="0"/>
                  </a:lnTo>
                  <a:lnTo>
                    <a:pt x="10668" y="0"/>
                  </a:lnTo>
                  <a:lnTo>
                    <a:pt x="13716" y="1524"/>
                  </a:lnTo>
                  <a:lnTo>
                    <a:pt x="16764" y="4572"/>
                  </a:lnTo>
                  <a:lnTo>
                    <a:pt x="16764" y="15240"/>
                  </a:lnTo>
                  <a:lnTo>
                    <a:pt x="13716" y="18288"/>
                  </a:lnTo>
                  <a:lnTo>
                    <a:pt x="10668" y="19812"/>
                  </a:lnTo>
                  <a:lnTo>
                    <a:pt x="6096" y="19812"/>
                  </a:lnTo>
                  <a:lnTo>
                    <a:pt x="0" y="1371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9" name="object 169"/>
            <p:cNvPicPr/>
            <p:nvPr/>
          </p:nvPicPr>
          <p:blipFill>
            <a:blip r:embed="rId106" cstate="print"/>
            <a:stretch>
              <a:fillRect/>
            </a:stretch>
          </p:blipFill>
          <p:spPr>
            <a:xfrm>
              <a:off x="3035522" y="4136421"/>
              <a:ext cx="83915" cy="132776"/>
            </a:xfrm>
            <a:prstGeom prst="rect">
              <a:avLst/>
            </a:prstGeom>
          </p:spPr>
        </p:pic>
        <p:pic>
          <p:nvPicPr>
            <p:cNvPr id="170" name="object 170"/>
            <p:cNvPicPr/>
            <p:nvPr/>
          </p:nvPicPr>
          <p:blipFill>
            <a:blip r:embed="rId107" cstate="print"/>
            <a:stretch>
              <a:fillRect/>
            </a:stretch>
          </p:blipFill>
          <p:spPr>
            <a:xfrm>
              <a:off x="3146869" y="4174617"/>
              <a:ext cx="76295" cy="93154"/>
            </a:xfrm>
            <a:prstGeom prst="rect">
              <a:avLst/>
            </a:prstGeom>
          </p:spPr>
        </p:pic>
      </p:grpSp>
      <p:sp>
        <p:nvSpPr>
          <p:cNvPr id="171" name="object 171"/>
          <p:cNvSpPr/>
          <p:nvPr/>
        </p:nvSpPr>
        <p:spPr>
          <a:xfrm>
            <a:off x="4227576" y="4136135"/>
            <a:ext cx="15240" cy="131445"/>
          </a:xfrm>
          <a:custGeom>
            <a:avLst/>
            <a:gdLst/>
            <a:ahLst/>
            <a:cxnLst/>
            <a:rect l="l" t="t" r="r" b="b"/>
            <a:pathLst>
              <a:path w="15239" h="131445">
                <a:moveTo>
                  <a:pt x="0" y="131064"/>
                </a:moveTo>
                <a:lnTo>
                  <a:pt x="0" y="0"/>
                </a:lnTo>
                <a:lnTo>
                  <a:pt x="15239" y="0"/>
                </a:lnTo>
                <a:lnTo>
                  <a:pt x="15239" y="131064"/>
                </a:lnTo>
                <a:lnTo>
                  <a:pt x="0" y="13106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983456" y="4391405"/>
            <a:ext cx="43180" cy="43180"/>
          </a:xfrm>
          <a:custGeom>
            <a:avLst/>
            <a:gdLst/>
            <a:ahLst/>
            <a:cxnLst/>
            <a:rect l="l" t="t" r="r" b="b"/>
            <a:pathLst>
              <a:path w="43180" h="43179">
                <a:moveTo>
                  <a:pt x="0" y="27527"/>
                </a:moveTo>
                <a:lnTo>
                  <a:pt x="0" y="21431"/>
                </a:lnTo>
                <a:lnTo>
                  <a:pt x="0" y="15335"/>
                </a:lnTo>
                <a:lnTo>
                  <a:pt x="1523" y="10763"/>
                </a:lnTo>
                <a:lnTo>
                  <a:pt x="6095" y="6096"/>
                </a:lnTo>
                <a:lnTo>
                  <a:pt x="15240" y="0"/>
                </a:lnTo>
                <a:lnTo>
                  <a:pt x="27432" y="0"/>
                </a:lnTo>
                <a:lnTo>
                  <a:pt x="36576" y="6095"/>
                </a:lnTo>
                <a:lnTo>
                  <a:pt x="42672" y="15335"/>
                </a:lnTo>
                <a:lnTo>
                  <a:pt x="42672" y="27527"/>
                </a:lnTo>
                <a:lnTo>
                  <a:pt x="36576" y="36671"/>
                </a:lnTo>
                <a:lnTo>
                  <a:pt x="32004" y="41243"/>
                </a:lnTo>
                <a:lnTo>
                  <a:pt x="27432" y="42767"/>
                </a:lnTo>
                <a:lnTo>
                  <a:pt x="15240" y="42767"/>
                </a:lnTo>
                <a:lnTo>
                  <a:pt x="10668" y="41243"/>
                </a:lnTo>
                <a:lnTo>
                  <a:pt x="1524" y="32099"/>
                </a:lnTo>
                <a:lnTo>
                  <a:pt x="0" y="275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3" name="object 173"/>
          <p:cNvPicPr/>
          <p:nvPr/>
        </p:nvPicPr>
        <p:blipFill>
          <a:blip r:embed="rId108" cstate="print"/>
          <a:stretch>
            <a:fillRect/>
          </a:stretch>
        </p:blipFill>
        <p:spPr>
          <a:xfrm>
            <a:off x="3191160" y="4141089"/>
            <a:ext cx="1005554" cy="334327"/>
          </a:xfrm>
          <a:prstGeom prst="rect">
            <a:avLst/>
          </a:prstGeom>
        </p:spPr>
      </p:pic>
      <p:sp>
        <p:nvSpPr>
          <p:cNvPr id="174" name="object 174"/>
          <p:cNvSpPr/>
          <p:nvPr/>
        </p:nvSpPr>
        <p:spPr>
          <a:xfrm>
            <a:off x="2336292" y="4421123"/>
            <a:ext cx="43180" cy="13970"/>
          </a:xfrm>
          <a:custGeom>
            <a:avLst/>
            <a:gdLst/>
            <a:ahLst/>
            <a:cxnLst/>
            <a:rect l="l" t="t" r="r" b="b"/>
            <a:pathLst>
              <a:path w="43180" h="13970">
                <a:moveTo>
                  <a:pt x="0" y="13716"/>
                </a:moveTo>
                <a:lnTo>
                  <a:pt x="0" y="0"/>
                </a:lnTo>
                <a:lnTo>
                  <a:pt x="42671" y="0"/>
                </a:lnTo>
                <a:lnTo>
                  <a:pt x="42671" y="13716"/>
                </a:lnTo>
                <a:lnTo>
                  <a:pt x="0" y="137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5" name="object 175"/>
          <p:cNvPicPr/>
          <p:nvPr/>
        </p:nvPicPr>
        <p:blipFill>
          <a:blip r:embed="rId109" cstate="print"/>
          <a:stretch>
            <a:fillRect/>
          </a:stretch>
        </p:blipFill>
        <p:spPr>
          <a:xfrm>
            <a:off x="2431351" y="4380738"/>
            <a:ext cx="86963" cy="134397"/>
          </a:xfrm>
          <a:prstGeom prst="rect">
            <a:avLst/>
          </a:prstGeom>
        </p:spPr>
      </p:pic>
      <p:grpSp>
        <p:nvGrpSpPr>
          <p:cNvPr id="176" name="object 176"/>
          <p:cNvGrpSpPr/>
          <p:nvPr/>
        </p:nvGrpSpPr>
        <p:grpSpPr>
          <a:xfrm>
            <a:off x="2577845" y="4342542"/>
            <a:ext cx="546735" cy="133350"/>
            <a:chOff x="2577845" y="4342542"/>
            <a:chExt cx="546735" cy="133350"/>
          </a:xfrm>
        </p:grpSpPr>
        <p:pic>
          <p:nvPicPr>
            <p:cNvPr id="177" name="object 177"/>
            <p:cNvPicPr/>
            <p:nvPr/>
          </p:nvPicPr>
          <p:blipFill>
            <a:blip r:embed="rId110" cstate="print"/>
            <a:stretch>
              <a:fillRect/>
            </a:stretch>
          </p:blipFill>
          <p:spPr>
            <a:xfrm>
              <a:off x="2577845" y="4379213"/>
              <a:ext cx="131159" cy="94678"/>
            </a:xfrm>
            <a:prstGeom prst="rect">
              <a:avLst/>
            </a:prstGeom>
          </p:spPr>
        </p:pic>
        <p:pic>
          <p:nvPicPr>
            <p:cNvPr id="178" name="object 178"/>
            <p:cNvPicPr/>
            <p:nvPr/>
          </p:nvPicPr>
          <p:blipFill>
            <a:blip r:embed="rId111" cstate="print"/>
            <a:stretch>
              <a:fillRect/>
            </a:stretch>
          </p:blipFill>
          <p:spPr>
            <a:xfrm>
              <a:off x="2739580" y="4380737"/>
              <a:ext cx="77819" cy="94678"/>
            </a:xfrm>
            <a:prstGeom prst="rect">
              <a:avLst/>
            </a:prstGeom>
          </p:spPr>
        </p:pic>
        <p:pic>
          <p:nvPicPr>
            <p:cNvPr id="179" name="object 179"/>
            <p:cNvPicPr/>
            <p:nvPr/>
          </p:nvPicPr>
          <p:blipFill>
            <a:blip r:embed="rId112" cstate="print"/>
            <a:stretch>
              <a:fillRect/>
            </a:stretch>
          </p:blipFill>
          <p:spPr>
            <a:xfrm>
              <a:off x="2841783" y="4379213"/>
              <a:ext cx="67151" cy="96202"/>
            </a:xfrm>
            <a:prstGeom prst="rect">
              <a:avLst/>
            </a:prstGeom>
          </p:spPr>
        </p:pic>
        <p:pic>
          <p:nvPicPr>
            <p:cNvPr id="180" name="object 180"/>
            <p:cNvPicPr/>
            <p:nvPr/>
          </p:nvPicPr>
          <p:blipFill>
            <a:blip r:embed="rId113" cstate="print"/>
            <a:stretch>
              <a:fillRect/>
            </a:stretch>
          </p:blipFill>
          <p:spPr>
            <a:xfrm>
              <a:off x="2937891" y="4342542"/>
              <a:ext cx="76295" cy="131349"/>
            </a:xfrm>
            <a:prstGeom prst="rect">
              <a:avLst/>
            </a:prstGeom>
          </p:spPr>
        </p:pic>
        <p:pic>
          <p:nvPicPr>
            <p:cNvPr id="181" name="object 181"/>
            <p:cNvPicPr/>
            <p:nvPr/>
          </p:nvPicPr>
          <p:blipFill>
            <a:blip r:embed="rId114" cstate="print"/>
            <a:stretch>
              <a:fillRect/>
            </a:stretch>
          </p:blipFill>
          <p:spPr>
            <a:xfrm>
              <a:off x="3038570" y="4379213"/>
              <a:ext cx="85439" cy="96202"/>
            </a:xfrm>
            <a:prstGeom prst="rect">
              <a:avLst/>
            </a:prstGeom>
          </p:spPr>
        </p:pic>
      </p:grpSp>
      <p:pic>
        <p:nvPicPr>
          <p:cNvPr id="182" name="object 182"/>
          <p:cNvPicPr/>
          <p:nvPr/>
        </p:nvPicPr>
        <p:blipFill>
          <a:blip r:embed="rId115" cstate="print"/>
          <a:stretch>
            <a:fillRect/>
          </a:stretch>
        </p:blipFill>
        <p:spPr>
          <a:xfrm>
            <a:off x="6297548" y="3552444"/>
            <a:ext cx="1379219" cy="338137"/>
          </a:xfrm>
          <a:prstGeom prst="rect">
            <a:avLst/>
          </a:prstGeom>
        </p:spPr>
      </p:pic>
      <p:pic>
        <p:nvPicPr>
          <p:cNvPr id="183" name="object 183"/>
          <p:cNvPicPr/>
          <p:nvPr/>
        </p:nvPicPr>
        <p:blipFill>
          <a:blip r:embed="rId116" cstate="print"/>
          <a:stretch>
            <a:fillRect/>
          </a:stretch>
        </p:blipFill>
        <p:spPr>
          <a:xfrm>
            <a:off x="7740872" y="3554634"/>
            <a:ext cx="1968150" cy="155829"/>
          </a:xfrm>
          <a:prstGeom prst="rect">
            <a:avLst/>
          </a:prstGeom>
        </p:spPr>
      </p:pic>
      <p:grpSp>
        <p:nvGrpSpPr>
          <p:cNvPr id="184" name="object 184"/>
          <p:cNvGrpSpPr/>
          <p:nvPr/>
        </p:nvGrpSpPr>
        <p:grpSpPr>
          <a:xfrm>
            <a:off x="6289928" y="3735323"/>
            <a:ext cx="100330" cy="120650"/>
            <a:chOff x="6289928" y="3735323"/>
            <a:chExt cx="100330" cy="120650"/>
          </a:xfrm>
        </p:grpSpPr>
        <p:pic>
          <p:nvPicPr>
            <p:cNvPr id="185" name="object 185"/>
            <p:cNvPicPr/>
            <p:nvPr/>
          </p:nvPicPr>
          <p:blipFill>
            <a:blip r:embed="rId117" cstate="print"/>
            <a:stretch>
              <a:fillRect/>
            </a:stretch>
          </p:blipFill>
          <p:spPr>
            <a:xfrm>
              <a:off x="6289928" y="3768470"/>
              <a:ext cx="67056" cy="87058"/>
            </a:xfrm>
            <a:prstGeom prst="rect">
              <a:avLst/>
            </a:prstGeom>
          </p:spPr>
        </p:pic>
        <p:sp>
          <p:nvSpPr>
            <p:cNvPr id="186" name="object 186"/>
            <p:cNvSpPr/>
            <p:nvPr/>
          </p:nvSpPr>
          <p:spPr>
            <a:xfrm>
              <a:off x="6376415" y="3735323"/>
              <a:ext cx="13970" cy="119380"/>
            </a:xfrm>
            <a:custGeom>
              <a:avLst/>
              <a:gdLst/>
              <a:ahLst/>
              <a:cxnLst/>
              <a:rect l="l" t="t" r="r" b="b"/>
              <a:pathLst>
                <a:path w="13970" h="119379">
                  <a:moveTo>
                    <a:pt x="0" y="118872"/>
                  </a:moveTo>
                  <a:lnTo>
                    <a:pt x="0" y="0"/>
                  </a:lnTo>
                  <a:lnTo>
                    <a:pt x="13716" y="0"/>
                  </a:lnTo>
                  <a:lnTo>
                    <a:pt x="13716" y="118872"/>
                  </a:lnTo>
                  <a:lnTo>
                    <a:pt x="0" y="11887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87" name="object 187"/>
          <p:cNvGrpSpPr/>
          <p:nvPr/>
        </p:nvGrpSpPr>
        <p:grpSpPr>
          <a:xfrm>
            <a:off x="6284340" y="4102893"/>
            <a:ext cx="3331845" cy="492125"/>
            <a:chOff x="6284340" y="4102893"/>
            <a:chExt cx="3331845" cy="492125"/>
          </a:xfrm>
        </p:grpSpPr>
        <p:pic>
          <p:nvPicPr>
            <p:cNvPr id="188" name="object 188"/>
            <p:cNvPicPr/>
            <p:nvPr/>
          </p:nvPicPr>
          <p:blipFill>
            <a:blip r:embed="rId118" cstate="print"/>
            <a:stretch>
              <a:fillRect/>
            </a:stretch>
          </p:blipFill>
          <p:spPr>
            <a:xfrm>
              <a:off x="6284340" y="4112037"/>
              <a:ext cx="165703" cy="112966"/>
            </a:xfrm>
            <a:prstGeom prst="rect">
              <a:avLst/>
            </a:prstGeom>
          </p:spPr>
        </p:pic>
        <p:pic>
          <p:nvPicPr>
            <p:cNvPr id="189" name="object 189"/>
            <p:cNvPicPr/>
            <p:nvPr/>
          </p:nvPicPr>
          <p:blipFill>
            <a:blip r:embed="rId119" cstate="print"/>
            <a:stretch>
              <a:fillRect/>
            </a:stretch>
          </p:blipFill>
          <p:spPr>
            <a:xfrm>
              <a:off x="6471475" y="4104417"/>
              <a:ext cx="155543" cy="120586"/>
            </a:xfrm>
            <a:prstGeom prst="rect">
              <a:avLst/>
            </a:prstGeom>
          </p:spPr>
        </p:pic>
        <p:sp>
          <p:nvSpPr>
            <p:cNvPr id="190" name="object 190"/>
            <p:cNvSpPr/>
            <p:nvPr/>
          </p:nvSpPr>
          <p:spPr>
            <a:xfrm>
              <a:off x="6651497" y="4137945"/>
              <a:ext cx="59690" cy="87630"/>
            </a:xfrm>
            <a:custGeom>
              <a:avLst/>
              <a:gdLst/>
              <a:ahLst/>
              <a:cxnLst/>
              <a:rect l="l" t="t" r="r" b="b"/>
              <a:pathLst>
                <a:path w="59690" h="87629">
                  <a:moveTo>
                    <a:pt x="0" y="80962"/>
                  </a:moveTo>
                  <a:lnTo>
                    <a:pt x="0" y="68770"/>
                  </a:lnTo>
                  <a:lnTo>
                    <a:pt x="4571" y="71818"/>
                  </a:lnTo>
                  <a:lnTo>
                    <a:pt x="7619" y="73342"/>
                  </a:lnTo>
                  <a:lnTo>
                    <a:pt x="12191" y="74866"/>
                  </a:lnTo>
                  <a:lnTo>
                    <a:pt x="16763" y="74866"/>
                  </a:lnTo>
                  <a:lnTo>
                    <a:pt x="21335" y="76390"/>
                  </a:lnTo>
                  <a:lnTo>
                    <a:pt x="33527" y="76390"/>
                  </a:lnTo>
                  <a:lnTo>
                    <a:pt x="38099" y="74866"/>
                  </a:lnTo>
                  <a:lnTo>
                    <a:pt x="41147" y="73342"/>
                  </a:lnTo>
                  <a:lnTo>
                    <a:pt x="45719" y="70294"/>
                  </a:lnTo>
                  <a:lnTo>
                    <a:pt x="47243" y="67246"/>
                  </a:lnTo>
                  <a:lnTo>
                    <a:pt x="47243" y="59531"/>
                  </a:lnTo>
                  <a:lnTo>
                    <a:pt x="45719" y="56483"/>
                  </a:lnTo>
                  <a:lnTo>
                    <a:pt x="42671" y="54959"/>
                  </a:lnTo>
                  <a:lnTo>
                    <a:pt x="39623" y="51911"/>
                  </a:lnTo>
                  <a:lnTo>
                    <a:pt x="33527" y="50387"/>
                  </a:lnTo>
                  <a:lnTo>
                    <a:pt x="18287" y="44291"/>
                  </a:lnTo>
                  <a:lnTo>
                    <a:pt x="9143" y="39719"/>
                  </a:lnTo>
                  <a:lnTo>
                    <a:pt x="6095" y="36671"/>
                  </a:lnTo>
                  <a:lnTo>
                    <a:pt x="3047" y="35147"/>
                  </a:lnTo>
                  <a:lnTo>
                    <a:pt x="0" y="29051"/>
                  </a:lnTo>
                  <a:lnTo>
                    <a:pt x="0" y="15335"/>
                  </a:lnTo>
                  <a:lnTo>
                    <a:pt x="3047" y="9144"/>
                  </a:lnTo>
                  <a:lnTo>
                    <a:pt x="7619" y="6096"/>
                  </a:lnTo>
                  <a:lnTo>
                    <a:pt x="13715" y="1524"/>
                  </a:lnTo>
                  <a:lnTo>
                    <a:pt x="21335" y="0"/>
                  </a:lnTo>
                  <a:lnTo>
                    <a:pt x="30479" y="0"/>
                  </a:lnTo>
                  <a:lnTo>
                    <a:pt x="37337" y="285"/>
                  </a:lnTo>
                  <a:lnTo>
                    <a:pt x="44195" y="1143"/>
                  </a:lnTo>
                  <a:lnTo>
                    <a:pt x="51053" y="2571"/>
                  </a:lnTo>
                  <a:lnTo>
                    <a:pt x="57911" y="4572"/>
                  </a:lnTo>
                  <a:lnTo>
                    <a:pt x="53339" y="15335"/>
                  </a:lnTo>
                  <a:lnTo>
                    <a:pt x="44195" y="12192"/>
                  </a:lnTo>
                  <a:lnTo>
                    <a:pt x="36575" y="10668"/>
                  </a:lnTo>
                  <a:lnTo>
                    <a:pt x="19811" y="10668"/>
                  </a:lnTo>
                  <a:lnTo>
                    <a:pt x="16763" y="13716"/>
                  </a:lnTo>
                  <a:lnTo>
                    <a:pt x="13715" y="15335"/>
                  </a:lnTo>
                  <a:lnTo>
                    <a:pt x="12191" y="18383"/>
                  </a:lnTo>
                  <a:lnTo>
                    <a:pt x="12191" y="24479"/>
                  </a:lnTo>
                  <a:lnTo>
                    <a:pt x="13715" y="27527"/>
                  </a:lnTo>
                  <a:lnTo>
                    <a:pt x="16763" y="30575"/>
                  </a:lnTo>
                  <a:lnTo>
                    <a:pt x="19811" y="30575"/>
                  </a:lnTo>
                  <a:lnTo>
                    <a:pt x="21335" y="32099"/>
                  </a:lnTo>
                  <a:lnTo>
                    <a:pt x="25907" y="35147"/>
                  </a:lnTo>
                  <a:lnTo>
                    <a:pt x="33527" y="36671"/>
                  </a:lnTo>
                  <a:lnTo>
                    <a:pt x="44195" y="41243"/>
                  </a:lnTo>
                  <a:lnTo>
                    <a:pt x="50291" y="44291"/>
                  </a:lnTo>
                  <a:lnTo>
                    <a:pt x="53339" y="48863"/>
                  </a:lnTo>
                  <a:lnTo>
                    <a:pt x="57911" y="51911"/>
                  </a:lnTo>
                  <a:lnTo>
                    <a:pt x="59435" y="56483"/>
                  </a:lnTo>
                  <a:lnTo>
                    <a:pt x="59435" y="62579"/>
                  </a:lnTo>
                  <a:lnTo>
                    <a:pt x="59435" y="70294"/>
                  </a:lnTo>
                  <a:lnTo>
                    <a:pt x="56387" y="76390"/>
                  </a:lnTo>
                  <a:lnTo>
                    <a:pt x="50291" y="79438"/>
                  </a:lnTo>
                  <a:lnTo>
                    <a:pt x="45410" y="82557"/>
                  </a:lnTo>
                  <a:lnTo>
                    <a:pt x="39814" y="84963"/>
                  </a:lnTo>
                  <a:lnTo>
                    <a:pt x="33361" y="86510"/>
                  </a:lnTo>
                  <a:lnTo>
                    <a:pt x="25907" y="87058"/>
                  </a:lnTo>
                  <a:lnTo>
                    <a:pt x="18216" y="86534"/>
                  </a:lnTo>
                  <a:lnTo>
                    <a:pt x="11239" y="85153"/>
                  </a:lnTo>
                  <a:lnTo>
                    <a:pt x="5119" y="83200"/>
                  </a:lnTo>
                  <a:lnTo>
                    <a:pt x="0" y="8096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1" name="object 191"/>
            <p:cNvPicPr/>
            <p:nvPr/>
          </p:nvPicPr>
          <p:blipFill>
            <a:blip r:embed="rId120" cstate="print"/>
            <a:stretch>
              <a:fillRect/>
            </a:stretch>
          </p:blipFill>
          <p:spPr>
            <a:xfrm>
              <a:off x="6285261" y="4102893"/>
              <a:ext cx="3330701" cy="491585"/>
            </a:xfrm>
            <a:prstGeom prst="rect">
              <a:avLst/>
            </a:prstGeom>
          </p:spPr>
        </p:pic>
      </p:grpSp>
      <p:pic>
        <p:nvPicPr>
          <p:cNvPr id="192" name="object 192"/>
          <p:cNvPicPr/>
          <p:nvPr/>
        </p:nvPicPr>
        <p:blipFill>
          <a:blip r:embed="rId121" cstate="print"/>
          <a:stretch>
            <a:fillRect/>
          </a:stretch>
        </p:blipFill>
        <p:spPr>
          <a:xfrm>
            <a:off x="6286785" y="4834223"/>
            <a:ext cx="3377946" cy="716184"/>
          </a:xfrm>
          <a:prstGeom prst="rect">
            <a:avLst/>
          </a:prstGeom>
        </p:spPr>
      </p:pic>
      <p:grpSp>
        <p:nvGrpSpPr>
          <p:cNvPr id="193" name="object 193"/>
          <p:cNvGrpSpPr/>
          <p:nvPr/>
        </p:nvGrpSpPr>
        <p:grpSpPr>
          <a:xfrm>
            <a:off x="511968" y="5034248"/>
            <a:ext cx="4716145" cy="157480"/>
            <a:chOff x="511968" y="5034248"/>
            <a:chExt cx="4716145" cy="157480"/>
          </a:xfrm>
        </p:grpSpPr>
        <p:pic>
          <p:nvPicPr>
            <p:cNvPr id="194" name="object 194"/>
            <p:cNvPicPr/>
            <p:nvPr/>
          </p:nvPicPr>
          <p:blipFill>
            <a:blip r:embed="rId122" cstate="print"/>
            <a:stretch>
              <a:fillRect/>
            </a:stretch>
          </p:blipFill>
          <p:spPr>
            <a:xfrm>
              <a:off x="511968" y="5034248"/>
              <a:ext cx="4708398" cy="157257"/>
            </a:xfrm>
            <a:prstGeom prst="rect">
              <a:avLst/>
            </a:prstGeom>
          </p:spPr>
        </p:pic>
        <p:sp>
          <p:nvSpPr>
            <p:cNvPr id="195" name="object 195"/>
            <p:cNvSpPr/>
            <p:nvPr/>
          </p:nvSpPr>
          <p:spPr>
            <a:xfrm>
              <a:off x="1897380" y="5156454"/>
              <a:ext cx="3331210" cy="7620"/>
            </a:xfrm>
            <a:custGeom>
              <a:avLst/>
              <a:gdLst/>
              <a:ahLst/>
              <a:cxnLst/>
              <a:rect l="l" t="t" r="r" b="b"/>
              <a:pathLst>
                <a:path w="3331210" h="7620">
                  <a:moveTo>
                    <a:pt x="0" y="7620"/>
                  </a:moveTo>
                  <a:lnTo>
                    <a:pt x="0" y="0"/>
                  </a:lnTo>
                  <a:lnTo>
                    <a:pt x="3330606" y="0"/>
                  </a:lnTo>
                  <a:lnTo>
                    <a:pt x="3330606" y="7620"/>
                  </a:lnTo>
                  <a:lnTo>
                    <a:pt x="0" y="762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723665" y="3799376"/>
            <a:ext cx="8054340" cy="1713230"/>
            <a:chOff x="1723665" y="3799376"/>
            <a:chExt cx="8054340" cy="17132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677955" y="3799376"/>
              <a:ext cx="2099994" cy="163669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810500" y="4415027"/>
              <a:ext cx="1851660" cy="109727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7696200" y="3806951"/>
              <a:ext cx="2060575" cy="1600200"/>
            </a:xfrm>
            <a:custGeom>
              <a:avLst/>
              <a:gdLst/>
              <a:ahLst/>
              <a:cxnLst/>
              <a:rect l="l" t="t" r="r" b="b"/>
              <a:pathLst>
                <a:path w="2060575" h="1600200">
                  <a:moveTo>
                    <a:pt x="0" y="1600199"/>
                  </a:moveTo>
                  <a:lnTo>
                    <a:pt x="0" y="0"/>
                  </a:lnTo>
                  <a:lnTo>
                    <a:pt x="2060448" y="0"/>
                  </a:lnTo>
                  <a:lnTo>
                    <a:pt x="2060448" y="1600199"/>
                  </a:lnTo>
                  <a:lnTo>
                    <a:pt x="0" y="1600199"/>
                  </a:lnTo>
                  <a:close/>
                </a:path>
              </a:pathLst>
            </a:custGeom>
            <a:solidFill>
              <a:srgbClr val="FD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948326" y="4513611"/>
              <a:ext cx="1074134" cy="10229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952898" y="4719732"/>
              <a:ext cx="1147381" cy="13134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948326" y="4994528"/>
              <a:ext cx="187642" cy="97726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173212" y="4994529"/>
              <a:ext cx="229742" cy="97726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8441436" y="4996065"/>
              <a:ext cx="82550" cy="95250"/>
            </a:xfrm>
            <a:custGeom>
              <a:avLst/>
              <a:gdLst/>
              <a:ahLst/>
              <a:cxnLst/>
              <a:rect l="l" t="t" r="r" b="b"/>
              <a:pathLst>
                <a:path w="82550" h="95250">
                  <a:moveTo>
                    <a:pt x="32004" y="52959"/>
                  </a:moveTo>
                  <a:lnTo>
                    <a:pt x="0" y="52959"/>
                  </a:lnTo>
                  <a:lnTo>
                    <a:pt x="0" y="63627"/>
                  </a:lnTo>
                  <a:lnTo>
                    <a:pt x="32004" y="63627"/>
                  </a:lnTo>
                  <a:lnTo>
                    <a:pt x="32004" y="52959"/>
                  </a:lnTo>
                  <a:close/>
                </a:path>
                <a:path w="82550" h="95250">
                  <a:moveTo>
                    <a:pt x="82105" y="0"/>
                  </a:moveTo>
                  <a:lnTo>
                    <a:pt x="72961" y="0"/>
                  </a:lnTo>
                  <a:lnTo>
                    <a:pt x="48577" y="19900"/>
                  </a:lnTo>
                  <a:lnTo>
                    <a:pt x="54673" y="27520"/>
                  </a:lnTo>
                  <a:lnTo>
                    <a:pt x="63817" y="19900"/>
                  </a:lnTo>
                  <a:lnTo>
                    <a:pt x="69913" y="13804"/>
                  </a:lnTo>
                  <a:lnTo>
                    <a:pt x="71437" y="13804"/>
                  </a:lnTo>
                  <a:lnTo>
                    <a:pt x="71437" y="12280"/>
                  </a:lnTo>
                  <a:lnTo>
                    <a:pt x="72961" y="12280"/>
                  </a:lnTo>
                  <a:lnTo>
                    <a:pt x="72961" y="16852"/>
                  </a:lnTo>
                  <a:lnTo>
                    <a:pt x="71437" y="21424"/>
                  </a:lnTo>
                  <a:lnTo>
                    <a:pt x="71437" y="94678"/>
                  </a:lnTo>
                  <a:lnTo>
                    <a:pt x="82105" y="94678"/>
                  </a:lnTo>
                  <a:lnTo>
                    <a:pt x="8210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558593" y="4994528"/>
              <a:ext cx="135826" cy="97726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8714232" y="4994528"/>
              <a:ext cx="61594" cy="97790"/>
            </a:xfrm>
            <a:custGeom>
              <a:avLst/>
              <a:gdLst/>
              <a:ahLst/>
              <a:cxnLst/>
              <a:rect l="l" t="t" r="r" b="b"/>
              <a:pathLst>
                <a:path w="61595" h="97789">
                  <a:moveTo>
                    <a:pt x="0" y="41243"/>
                  </a:moveTo>
                  <a:lnTo>
                    <a:pt x="0" y="22955"/>
                  </a:lnTo>
                  <a:lnTo>
                    <a:pt x="3048" y="15335"/>
                  </a:lnTo>
                  <a:lnTo>
                    <a:pt x="7620" y="9239"/>
                  </a:lnTo>
                  <a:lnTo>
                    <a:pt x="13716" y="3048"/>
                  </a:lnTo>
                  <a:lnTo>
                    <a:pt x="21336" y="0"/>
                  </a:lnTo>
                  <a:lnTo>
                    <a:pt x="36671" y="0"/>
                  </a:lnTo>
                  <a:lnTo>
                    <a:pt x="41243" y="1524"/>
                  </a:lnTo>
                  <a:lnTo>
                    <a:pt x="45815" y="6191"/>
                  </a:lnTo>
                  <a:lnTo>
                    <a:pt x="51911" y="9239"/>
                  </a:lnTo>
                  <a:lnTo>
                    <a:pt x="54959" y="13811"/>
                  </a:lnTo>
                  <a:lnTo>
                    <a:pt x="58007" y="19907"/>
                  </a:lnTo>
                  <a:lnTo>
                    <a:pt x="59531" y="26003"/>
                  </a:lnTo>
                  <a:lnTo>
                    <a:pt x="61055" y="33623"/>
                  </a:lnTo>
                  <a:lnTo>
                    <a:pt x="61055" y="41243"/>
                  </a:lnTo>
                  <a:lnTo>
                    <a:pt x="58458" y="66182"/>
                  </a:lnTo>
                  <a:lnTo>
                    <a:pt x="50565" y="83808"/>
                  </a:lnTo>
                  <a:lnTo>
                    <a:pt x="50387" y="83948"/>
                  </a:lnTo>
                  <a:lnTo>
                    <a:pt x="50387" y="26003"/>
                  </a:lnTo>
                  <a:lnTo>
                    <a:pt x="47339" y="21431"/>
                  </a:lnTo>
                  <a:lnTo>
                    <a:pt x="44291" y="15335"/>
                  </a:lnTo>
                  <a:lnTo>
                    <a:pt x="41243" y="12287"/>
                  </a:lnTo>
                  <a:lnTo>
                    <a:pt x="38195" y="10763"/>
                  </a:lnTo>
                  <a:lnTo>
                    <a:pt x="33623" y="9239"/>
                  </a:lnTo>
                  <a:lnTo>
                    <a:pt x="24384" y="9239"/>
                  </a:lnTo>
                  <a:lnTo>
                    <a:pt x="18288" y="12287"/>
                  </a:lnTo>
                  <a:lnTo>
                    <a:pt x="15240" y="15335"/>
                  </a:lnTo>
                  <a:lnTo>
                    <a:pt x="12192" y="19907"/>
                  </a:lnTo>
                  <a:lnTo>
                    <a:pt x="10668" y="24479"/>
                  </a:lnTo>
                  <a:lnTo>
                    <a:pt x="10668" y="56578"/>
                  </a:lnTo>
                  <a:lnTo>
                    <a:pt x="7620" y="53530"/>
                  </a:lnTo>
                  <a:lnTo>
                    <a:pt x="3048" y="47339"/>
                  </a:lnTo>
                  <a:lnTo>
                    <a:pt x="0" y="41243"/>
                  </a:lnTo>
                  <a:close/>
                </a:path>
                <a:path w="61595" h="97789">
                  <a:moveTo>
                    <a:pt x="10668" y="56578"/>
                  </a:moveTo>
                  <a:lnTo>
                    <a:pt x="10668" y="38195"/>
                  </a:lnTo>
                  <a:lnTo>
                    <a:pt x="12192" y="42767"/>
                  </a:lnTo>
                  <a:lnTo>
                    <a:pt x="15240" y="47339"/>
                  </a:lnTo>
                  <a:lnTo>
                    <a:pt x="18288" y="50387"/>
                  </a:lnTo>
                  <a:lnTo>
                    <a:pt x="22860" y="51911"/>
                  </a:lnTo>
                  <a:lnTo>
                    <a:pt x="33623" y="51911"/>
                  </a:lnTo>
                  <a:lnTo>
                    <a:pt x="45815" y="45815"/>
                  </a:lnTo>
                  <a:lnTo>
                    <a:pt x="47339" y="42767"/>
                  </a:lnTo>
                  <a:lnTo>
                    <a:pt x="50387" y="39719"/>
                  </a:lnTo>
                  <a:lnTo>
                    <a:pt x="50387" y="48863"/>
                  </a:lnTo>
                  <a:lnTo>
                    <a:pt x="47339" y="53530"/>
                  </a:lnTo>
                  <a:lnTo>
                    <a:pt x="44291" y="56578"/>
                  </a:lnTo>
                  <a:lnTo>
                    <a:pt x="39719" y="58102"/>
                  </a:lnTo>
                  <a:lnTo>
                    <a:pt x="36671" y="59626"/>
                  </a:lnTo>
                  <a:lnTo>
                    <a:pt x="32099" y="61150"/>
                  </a:lnTo>
                  <a:lnTo>
                    <a:pt x="18288" y="61150"/>
                  </a:lnTo>
                  <a:lnTo>
                    <a:pt x="12192" y="58102"/>
                  </a:lnTo>
                  <a:lnTo>
                    <a:pt x="10668" y="56578"/>
                  </a:lnTo>
                  <a:close/>
                </a:path>
                <a:path w="61595" h="97789">
                  <a:moveTo>
                    <a:pt x="7620" y="96202"/>
                  </a:moveTo>
                  <a:lnTo>
                    <a:pt x="7620" y="87058"/>
                  </a:lnTo>
                  <a:lnTo>
                    <a:pt x="10668" y="87058"/>
                  </a:lnTo>
                  <a:lnTo>
                    <a:pt x="13716" y="88582"/>
                  </a:lnTo>
                  <a:lnTo>
                    <a:pt x="28956" y="88582"/>
                  </a:lnTo>
                  <a:lnTo>
                    <a:pt x="50387" y="48863"/>
                  </a:lnTo>
                  <a:lnTo>
                    <a:pt x="50387" y="83948"/>
                  </a:lnTo>
                  <a:lnTo>
                    <a:pt x="37226" y="94272"/>
                  </a:lnTo>
                  <a:lnTo>
                    <a:pt x="18288" y="97726"/>
                  </a:lnTo>
                  <a:lnTo>
                    <a:pt x="13716" y="97726"/>
                  </a:lnTo>
                  <a:lnTo>
                    <a:pt x="9144" y="96202"/>
                  </a:lnTo>
                  <a:lnTo>
                    <a:pt x="7620" y="9620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943754" y="5274087"/>
              <a:ext cx="1598961" cy="118967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7701152" y="3805861"/>
              <a:ext cx="2061845" cy="44450"/>
            </a:xfrm>
            <a:custGeom>
              <a:avLst/>
              <a:gdLst/>
              <a:ahLst/>
              <a:cxnLst/>
              <a:rect l="l" t="t" r="r" b="b"/>
              <a:pathLst>
                <a:path w="2061845" h="44450">
                  <a:moveTo>
                    <a:pt x="2061305" y="0"/>
                  </a:moveTo>
                  <a:lnTo>
                    <a:pt x="2061305" y="44281"/>
                  </a:lnTo>
                  <a:lnTo>
                    <a:pt x="0" y="44281"/>
                  </a:lnTo>
                  <a:lnTo>
                    <a:pt x="0" y="0"/>
                  </a:lnTo>
                  <a:lnTo>
                    <a:pt x="2061305" y="0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941563" y="3986783"/>
              <a:ext cx="502919" cy="288035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692162" y="3799376"/>
              <a:ext cx="1952203" cy="1636698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818632" y="4415027"/>
              <a:ext cx="1170431" cy="891539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5711951" y="3806951"/>
              <a:ext cx="1911350" cy="1600200"/>
            </a:xfrm>
            <a:custGeom>
              <a:avLst/>
              <a:gdLst/>
              <a:ahLst/>
              <a:cxnLst/>
              <a:rect l="l" t="t" r="r" b="b"/>
              <a:pathLst>
                <a:path w="1911350" h="1600200">
                  <a:moveTo>
                    <a:pt x="0" y="1600199"/>
                  </a:moveTo>
                  <a:lnTo>
                    <a:pt x="0" y="0"/>
                  </a:lnTo>
                  <a:lnTo>
                    <a:pt x="1911096" y="0"/>
                  </a:lnTo>
                  <a:lnTo>
                    <a:pt x="1911096" y="1600199"/>
                  </a:lnTo>
                  <a:lnTo>
                    <a:pt x="0" y="1600199"/>
                  </a:lnTo>
                  <a:close/>
                </a:path>
              </a:pathLst>
            </a:custGeom>
            <a:solidFill>
              <a:srgbClr val="FD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960364" y="4518183"/>
              <a:ext cx="247173" cy="97726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228873" y="4519707"/>
              <a:ext cx="135731" cy="94678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958839" y="4789931"/>
              <a:ext cx="897064" cy="116110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955792" y="5084635"/>
              <a:ext cx="913828" cy="102298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5708618" y="3805861"/>
              <a:ext cx="1916430" cy="44450"/>
            </a:xfrm>
            <a:custGeom>
              <a:avLst/>
              <a:gdLst/>
              <a:ahLst/>
              <a:cxnLst/>
              <a:rect l="l" t="t" r="r" b="b"/>
              <a:pathLst>
                <a:path w="1916429" h="44450">
                  <a:moveTo>
                    <a:pt x="1916239" y="0"/>
                  </a:moveTo>
                  <a:lnTo>
                    <a:pt x="1916239" y="44281"/>
                  </a:lnTo>
                  <a:lnTo>
                    <a:pt x="0" y="44281"/>
                  </a:lnTo>
                  <a:lnTo>
                    <a:pt x="0" y="0"/>
                  </a:lnTo>
                  <a:lnTo>
                    <a:pt x="1916239" y="0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957316" y="3986783"/>
              <a:ext cx="576072" cy="362712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706412" y="3799376"/>
              <a:ext cx="1953686" cy="1636698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832860" y="4415027"/>
              <a:ext cx="1514855" cy="1097279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3727703" y="3806951"/>
              <a:ext cx="1912620" cy="1600200"/>
            </a:xfrm>
            <a:custGeom>
              <a:avLst/>
              <a:gdLst/>
              <a:ahLst/>
              <a:cxnLst/>
              <a:rect l="l" t="t" r="r" b="b"/>
              <a:pathLst>
                <a:path w="1912620" h="1600200">
                  <a:moveTo>
                    <a:pt x="0" y="1600200"/>
                  </a:moveTo>
                  <a:lnTo>
                    <a:pt x="0" y="0"/>
                  </a:lnTo>
                  <a:lnTo>
                    <a:pt x="1912620" y="0"/>
                  </a:lnTo>
                  <a:lnTo>
                    <a:pt x="1912620" y="1600199"/>
                  </a:lnTo>
                  <a:lnTo>
                    <a:pt x="0" y="1600200"/>
                  </a:lnTo>
                  <a:close/>
                </a:path>
              </a:pathLst>
            </a:custGeom>
            <a:solidFill>
              <a:srgbClr val="FD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" name="object 28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966210" y="4513611"/>
              <a:ext cx="1199197" cy="102298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973830" y="4724304"/>
              <a:ext cx="146494" cy="96202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4140136" y="4731924"/>
              <a:ext cx="201453" cy="88582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4361402" y="4745640"/>
              <a:ext cx="45720" cy="73660"/>
            </a:xfrm>
            <a:custGeom>
              <a:avLst/>
              <a:gdLst/>
              <a:ahLst/>
              <a:cxnLst/>
              <a:rect l="l" t="t" r="r" b="b"/>
              <a:pathLst>
                <a:path w="45720" h="73660">
                  <a:moveTo>
                    <a:pt x="0" y="73342"/>
                  </a:moveTo>
                  <a:lnTo>
                    <a:pt x="0" y="1524"/>
                  </a:lnTo>
                  <a:lnTo>
                    <a:pt x="13716" y="1524"/>
                  </a:lnTo>
                  <a:lnTo>
                    <a:pt x="16764" y="13811"/>
                  </a:lnTo>
                  <a:lnTo>
                    <a:pt x="18288" y="13811"/>
                  </a:lnTo>
                  <a:lnTo>
                    <a:pt x="19812" y="10763"/>
                  </a:lnTo>
                  <a:lnTo>
                    <a:pt x="22860" y="6191"/>
                  </a:lnTo>
                  <a:lnTo>
                    <a:pt x="27432" y="4667"/>
                  </a:lnTo>
                  <a:lnTo>
                    <a:pt x="30480" y="1524"/>
                  </a:lnTo>
                  <a:lnTo>
                    <a:pt x="35052" y="0"/>
                  </a:lnTo>
                  <a:lnTo>
                    <a:pt x="39624" y="0"/>
                  </a:lnTo>
                  <a:lnTo>
                    <a:pt x="44196" y="0"/>
                  </a:lnTo>
                  <a:lnTo>
                    <a:pt x="45720" y="1523"/>
                  </a:lnTo>
                  <a:lnTo>
                    <a:pt x="44196" y="19907"/>
                  </a:lnTo>
                  <a:lnTo>
                    <a:pt x="42672" y="18383"/>
                  </a:lnTo>
                  <a:lnTo>
                    <a:pt x="32004" y="18383"/>
                  </a:lnTo>
                  <a:lnTo>
                    <a:pt x="27432" y="19907"/>
                  </a:lnTo>
                  <a:lnTo>
                    <a:pt x="24384" y="22955"/>
                  </a:lnTo>
                  <a:lnTo>
                    <a:pt x="21336" y="27527"/>
                  </a:lnTo>
                  <a:lnTo>
                    <a:pt x="19812" y="32099"/>
                  </a:lnTo>
                  <a:lnTo>
                    <a:pt x="19812" y="73342"/>
                  </a:lnTo>
                  <a:lnTo>
                    <a:pt x="0" y="7334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3970782" y="4994528"/>
              <a:ext cx="897159" cy="116109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3976878" y="5261800"/>
              <a:ext cx="1248060" cy="131254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3723608" y="3805861"/>
              <a:ext cx="1918335" cy="44450"/>
            </a:xfrm>
            <a:custGeom>
              <a:avLst/>
              <a:gdLst/>
              <a:ahLst/>
              <a:cxnLst/>
              <a:rect l="l" t="t" r="r" b="b"/>
              <a:pathLst>
                <a:path w="1918335" h="44450">
                  <a:moveTo>
                    <a:pt x="1917858" y="0"/>
                  </a:moveTo>
                  <a:lnTo>
                    <a:pt x="1917858" y="44281"/>
                  </a:lnTo>
                  <a:lnTo>
                    <a:pt x="0" y="44281"/>
                  </a:lnTo>
                  <a:lnTo>
                    <a:pt x="0" y="0"/>
                  </a:lnTo>
                  <a:lnTo>
                    <a:pt x="1917858" y="0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5" name="object 35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3973067" y="3986783"/>
              <a:ext cx="493776" cy="288035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723665" y="3799376"/>
              <a:ext cx="1952203" cy="1636698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1850135" y="4415027"/>
              <a:ext cx="1677924" cy="826008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1743455" y="3806951"/>
              <a:ext cx="1911350" cy="1600200"/>
            </a:xfrm>
            <a:custGeom>
              <a:avLst/>
              <a:gdLst/>
              <a:ahLst/>
              <a:cxnLst/>
              <a:rect l="l" t="t" r="r" b="b"/>
              <a:pathLst>
                <a:path w="1911350" h="1600200">
                  <a:moveTo>
                    <a:pt x="0" y="1600199"/>
                  </a:moveTo>
                  <a:lnTo>
                    <a:pt x="0" y="0"/>
                  </a:lnTo>
                  <a:lnTo>
                    <a:pt x="1911096" y="0"/>
                  </a:lnTo>
                  <a:lnTo>
                    <a:pt x="1911096" y="1600199"/>
                  </a:lnTo>
                  <a:lnTo>
                    <a:pt x="0" y="1600199"/>
                  </a:lnTo>
                  <a:close/>
                </a:path>
              </a:pathLst>
            </a:custGeom>
            <a:solidFill>
              <a:srgbClr val="FD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9" name="object 39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1984343" y="4514088"/>
              <a:ext cx="301656" cy="101822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2307335" y="4514088"/>
              <a:ext cx="20320" cy="100965"/>
            </a:xfrm>
            <a:custGeom>
              <a:avLst/>
              <a:gdLst/>
              <a:ahLst/>
              <a:cxnLst/>
              <a:rect l="l" t="t" r="r" b="b"/>
              <a:pathLst>
                <a:path w="20319" h="100964">
                  <a:moveTo>
                    <a:pt x="0" y="100583"/>
                  </a:moveTo>
                  <a:lnTo>
                    <a:pt x="0" y="0"/>
                  </a:lnTo>
                  <a:lnTo>
                    <a:pt x="19812" y="0"/>
                  </a:lnTo>
                  <a:lnTo>
                    <a:pt x="19812" y="100583"/>
                  </a:lnTo>
                  <a:lnTo>
                    <a:pt x="0" y="10058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1" name="object 41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2384012" y="4513611"/>
              <a:ext cx="257841" cy="102298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2661665" y="4541043"/>
              <a:ext cx="67151" cy="73342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2748724" y="4541043"/>
              <a:ext cx="193738" cy="74866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1988915" y="4719827"/>
              <a:ext cx="1414271" cy="131254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1979771" y="4989956"/>
              <a:ext cx="1151858" cy="131350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1740217" y="3805861"/>
              <a:ext cx="1916430" cy="44450"/>
            </a:xfrm>
            <a:custGeom>
              <a:avLst/>
              <a:gdLst/>
              <a:ahLst/>
              <a:cxnLst/>
              <a:rect l="l" t="t" r="r" b="b"/>
              <a:pathLst>
                <a:path w="1916429" h="44450">
                  <a:moveTo>
                    <a:pt x="1916239" y="0"/>
                  </a:moveTo>
                  <a:lnTo>
                    <a:pt x="1916239" y="44281"/>
                  </a:lnTo>
                  <a:lnTo>
                    <a:pt x="0" y="44281"/>
                  </a:lnTo>
                  <a:lnTo>
                    <a:pt x="0" y="0"/>
                  </a:lnTo>
                  <a:lnTo>
                    <a:pt x="1916239" y="0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7" name="object 47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1981200" y="3986783"/>
              <a:ext cx="499871" cy="288035"/>
            </a:xfrm>
            <a:prstGeom prst="rect">
              <a:avLst/>
            </a:prstGeom>
          </p:spPr>
        </p:pic>
      </p:grpSp>
      <p:pic>
        <p:nvPicPr>
          <p:cNvPr id="48" name="object 48"/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5603787" y="0"/>
            <a:ext cx="4454613" cy="3419767"/>
          </a:xfrm>
          <a:prstGeom prst="rect">
            <a:avLst/>
          </a:prstGeom>
        </p:spPr>
      </p:pic>
      <p:sp>
        <p:nvSpPr>
          <p:cNvPr id="49" name="object 49"/>
          <p:cNvSpPr/>
          <p:nvPr/>
        </p:nvSpPr>
        <p:spPr>
          <a:xfrm>
            <a:off x="466248" y="1007745"/>
            <a:ext cx="311785" cy="276860"/>
          </a:xfrm>
          <a:custGeom>
            <a:avLst/>
            <a:gdLst/>
            <a:ahLst/>
            <a:cxnLst/>
            <a:rect l="l" t="t" r="r" b="b"/>
            <a:pathLst>
              <a:path w="311784" h="276859">
                <a:moveTo>
                  <a:pt x="0" y="276415"/>
                </a:moveTo>
                <a:lnTo>
                  <a:pt x="0" y="0"/>
                </a:lnTo>
                <a:lnTo>
                  <a:pt x="53339" y="0"/>
                </a:lnTo>
                <a:lnTo>
                  <a:pt x="155638" y="171069"/>
                </a:lnTo>
                <a:lnTo>
                  <a:pt x="257841" y="0"/>
                </a:lnTo>
                <a:lnTo>
                  <a:pt x="309657" y="0"/>
                </a:lnTo>
                <a:lnTo>
                  <a:pt x="311181" y="276415"/>
                </a:lnTo>
                <a:lnTo>
                  <a:pt x="251745" y="276415"/>
                </a:lnTo>
                <a:lnTo>
                  <a:pt x="250221" y="109918"/>
                </a:lnTo>
                <a:lnTo>
                  <a:pt x="169354" y="247364"/>
                </a:lnTo>
                <a:lnTo>
                  <a:pt x="140303" y="247364"/>
                </a:lnTo>
                <a:lnTo>
                  <a:pt x="59435" y="113061"/>
                </a:lnTo>
                <a:lnTo>
                  <a:pt x="59435" y="276415"/>
                </a:lnTo>
                <a:lnTo>
                  <a:pt x="0" y="276415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0" name="object 50"/>
          <p:cNvGrpSpPr/>
          <p:nvPr/>
        </p:nvGrpSpPr>
        <p:grpSpPr>
          <a:xfrm>
            <a:off x="824769" y="987933"/>
            <a:ext cx="431800" cy="299720"/>
            <a:chOff x="824769" y="987933"/>
            <a:chExt cx="431800" cy="299720"/>
          </a:xfrm>
        </p:grpSpPr>
        <p:sp>
          <p:nvSpPr>
            <p:cNvPr id="51" name="object 51"/>
            <p:cNvSpPr/>
            <p:nvPr/>
          </p:nvSpPr>
          <p:spPr>
            <a:xfrm>
              <a:off x="824769" y="987933"/>
              <a:ext cx="201930" cy="299720"/>
            </a:xfrm>
            <a:custGeom>
              <a:avLst/>
              <a:gdLst/>
              <a:ahLst/>
              <a:cxnLst/>
              <a:rect l="l" t="t" r="r" b="b"/>
              <a:pathLst>
                <a:path w="201930" h="299719">
                  <a:moveTo>
                    <a:pt x="7620" y="105346"/>
                  </a:moveTo>
                  <a:lnTo>
                    <a:pt x="48863" y="87058"/>
                  </a:lnTo>
                  <a:lnTo>
                    <a:pt x="86582" y="81191"/>
                  </a:lnTo>
                  <a:lnTo>
                    <a:pt x="91535" y="81063"/>
                  </a:lnTo>
                  <a:lnTo>
                    <a:pt x="94583" y="80985"/>
                  </a:lnTo>
                  <a:lnTo>
                    <a:pt x="99155" y="80867"/>
                  </a:lnTo>
                  <a:lnTo>
                    <a:pt x="119395" y="82108"/>
                  </a:lnTo>
                  <a:lnTo>
                    <a:pt x="120721" y="82190"/>
                  </a:lnTo>
                  <a:lnTo>
                    <a:pt x="122689" y="82310"/>
                  </a:lnTo>
                  <a:lnTo>
                    <a:pt x="160542" y="93806"/>
                  </a:lnTo>
                  <a:lnTo>
                    <a:pt x="194691" y="133207"/>
                  </a:lnTo>
                  <a:lnTo>
                    <a:pt x="201358" y="174021"/>
                  </a:lnTo>
                  <a:lnTo>
                    <a:pt x="201358" y="296227"/>
                  </a:lnTo>
                  <a:lnTo>
                    <a:pt x="143446" y="296227"/>
                  </a:lnTo>
                  <a:lnTo>
                    <a:pt x="143446" y="268700"/>
                  </a:lnTo>
                  <a:lnTo>
                    <a:pt x="140398" y="272709"/>
                  </a:lnTo>
                  <a:lnTo>
                    <a:pt x="140398" y="170973"/>
                  </a:lnTo>
                  <a:lnTo>
                    <a:pt x="139565" y="161496"/>
                  </a:lnTo>
                  <a:lnTo>
                    <a:pt x="112121" y="132254"/>
                  </a:lnTo>
                  <a:lnTo>
                    <a:pt x="91535" y="129730"/>
                  </a:lnTo>
                  <a:lnTo>
                    <a:pt x="82653" y="130031"/>
                  </a:lnTo>
                  <a:lnTo>
                    <a:pt x="43100" y="140874"/>
                  </a:lnTo>
                  <a:lnTo>
                    <a:pt x="30480" y="149637"/>
                  </a:lnTo>
                  <a:lnTo>
                    <a:pt x="7620" y="105346"/>
                  </a:lnTo>
                  <a:close/>
                </a:path>
                <a:path w="201930" h="299719">
                  <a:moveTo>
                    <a:pt x="0" y="235172"/>
                  </a:moveTo>
                  <a:lnTo>
                    <a:pt x="12858" y="197573"/>
                  </a:lnTo>
                  <a:lnTo>
                    <a:pt x="50339" y="175367"/>
                  </a:lnTo>
                  <a:lnTo>
                    <a:pt x="68675" y="172190"/>
                  </a:lnTo>
                  <a:lnTo>
                    <a:pt x="69231" y="172094"/>
                  </a:lnTo>
                  <a:lnTo>
                    <a:pt x="91535" y="170973"/>
                  </a:lnTo>
                  <a:lnTo>
                    <a:pt x="140398" y="170973"/>
                  </a:lnTo>
                  <a:lnTo>
                    <a:pt x="140398" y="206121"/>
                  </a:lnTo>
                  <a:lnTo>
                    <a:pt x="97631" y="206121"/>
                  </a:lnTo>
                  <a:lnTo>
                    <a:pt x="80748" y="207813"/>
                  </a:lnTo>
                  <a:lnTo>
                    <a:pt x="68865" y="212800"/>
                  </a:lnTo>
                  <a:lnTo>
                    <a:pt x="61841" y="220948"/>
                  </a:lnTo>
                  <a:lnTo>
                    <a:pt x="59531" y="232124"/>
                  </a:lnTo>
                  <a:lnTo>
                    <a:pt x="59531" y="297494"/>
                  </a:lnTo>
                  <a:lnTo>
                    <a:pt x="56280" y="296989"/>
                  </a:lnTo>
                  <a:lnTo>
                    <a:pt x="20574" y="280939"/>
                  </a:lnTo>
                  <a:lnTo>
                    <a:pt x="571" y="244030"/>
                  </a:lnTo>
                  <a:lnTo>
                    <a:pt x="0" y="235172"/>
                  </a:lnTo>
                  <a:close/>
                </a:path>
                <a:path w="201930" h="299719">
                  <a:moveTo>
                    <a:pt x="59531" y="297494"/>
                  </a:moveTo>
                  <a:lnTo>
                    <a:pt x="59531" y="239744"/>
                  </a:lnTo>
                  <a:lnTo>
                    <a:pt x="62579" y="245840"/>
                  </a:lnTo>
                  <a:lnTo>
                    <a:pt x="68675" y="250412"/>
                  </a:lnTo>
                  <a:lnTo>
                    <a:pt x="73794" y="253531"/>
                  </a:lnTo>
                  <a:lnTo>
                    <a:pt x="79914" y="255936"/>
                  </a:lnTo>
                  <a:lnTo>
                    <a:pt x="86582" y="257415"/>
                  </a:lnTo>
                  <a:lnTo>
                    <a:pt x="86891" y="257484"/>
                  </a:lnTo>
                  <a:lnTo>
                    <a:pt x="94583" y="258032"/>
                  </a:lnTo>
                  <a:lnTo>
                    <a:pt x="101360" y="257551"/>
                  </a:lnTo>
                  <a:lnTo>
                    <a:pt x="102395" y="257463"/>
                  </a:lnTo>
                  <a:lnTo>
                    <a:pt x="136896" y="235584"/>
                  </a:lnTo>
                  <a:lnTo>
                    <a:pt x="140398" y="228981"/>
                  </a:lnTo>
                  <a:lnTo>
                    <a:pt x="140398" y="272709"/>
                  </a:lnTo>
                  <a:lnTo>
                    <a:pt x="101360" y="297297"/>
                  </a:lnTo>
                  <a:lnTo>
                    <a:pt x="79343" y="299275"/>
                  </a:lnTo>
                  <a:lnTo>
                    <a:pt x="69231" y="298795"/>
                  </a:lnTo>
                  <a:lnTo>
                    <a:pt x="67316" y="298704"/>
                  </a:lnTo>
                  <a:lnTo>
                    <a:pt x="59531" y="297494"/>
                  </a:lnTo>
                  <a:close/>
                </a:path>
                <a:path w="201930" h="299719">
                  <a:moveTo>
                    <a:pt x="70199" y="56483"/>
                  </a:moveTo>
                  <a:lnTo>
                    <a:pt x="123539" y="0"/>
                  </a:lnTo>
                  <a:lnTo>
                    <a:pt x="189166" y="0"/>
                  </a:lnTo>
                  <a:lnTo>
                    <a:pt x="117443" y="56483"/>
                  </a:lnTo>
                  <a:lnTo>
                    <a:pt x="70199" y="56483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2" name="object 52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1065847" y="1068800"/>
              <a:ext cx="190690" cy="218408"/>
            </a:xfrm>
            <a:prstGeom prst="rect">
              <a:avLst/>
            </a:prstGeom>
          </p:spPr>
        </p:pic>
      </p:grpSp>
      <p:grpSp>
        <p:nvGrpSpPr>
          <p:cNvPr id="53" name="object 53"/>
          <p:cNvGrpSpPr/>
          <p:nvPr/>
        </p:nvGrpSpPr>
        <p:grpSpPr>
          <a:xfrm>
            <a:off x="1409128" y="1007745"/>
            <a:ext cx="981075" cy="280035"/>
            <a:chOff x="1409128" y="1007745"/>
            <a:chExt cx="981075" cy="280035"/>
          </a:xfrm>
        </p:grpSpPr>
        <p:sp>
          <p:nvSpPr>
            <p:cNvPr id="54" name="object 54"/>
            <p:cNvSpPr/>
            <p:nvPr/>
          </p:nvSpPr>
          <p:spPr>
            <a:xfrm>
              <a:off x="1409128" y="1007745"/>
              <a:ext cx="245745" cy="276860"/>
            </a:xfrm>
            <a:custGeom>
              <a:avLst/>
              <a:gdLst/>
              <a:ahLst/>
              <a:cxnLst/>
              <a:rect l="l" t="t" r="r" b="b"/>
              <a:pathLst>
                <a:path w="245744" h="276859">
                  <a:moveTo>
                    <a:pt x="183070" y="276415"/>
                  </a:moveTo>
                  <a:lnTo>
                    <a:pt x="183070" y="186309"/>
                  </a:lnTo>
                  <a:lnTo>
                    <a:pt x="245649" y="276415"/>
                  </a:lnTo>
                  <a:lnTo>
                    <a:pt x="183070" y="276415"/>
                  </a:lnTo>
                  <a:close/>
                </a:path>
                <a:path w="245744" h="276859">
                  <a:moveTo>
                    <a:pt x="0" y="276415"/>
                  </a:moveTo>
                  <a:lnTo>
                    <a:pt x="0" y="0"/>
                  </a:lnTo>
                  <a:lnTo>
                    <a:pt x="123539" y="106"/>
                  </a:lnTo>
                  <a:lnTo>
                    <a:pt x="138239" y="620"/>
                  </a:lnTo>
                  <a:lnTo>
                    <a:pt x="183070" y="12287"/>
                  </a:lnTo>
                  <a:lnTo>
                    <a:pt x="217186" y="36504"/>
                  </a:lnTo>
                  <a:lnTo>
                    <a:pt x="236124" y="71008"/>
                  </a:lnTo>
                  <a:lnTo>
                    <a:pt x="239553" y="99250"/>
                  </a:lnTo>
                  <a:lnTo>
                    <a:pt x="238696" y="114085"/>
                  </a:lnTo>
                  <a:lnTo>
                    <a:pt x="238696" y="114378"/>
                  </a:lnTo>
                  <a:lnTo>
                    <a:pt x="224313" y="152685"/>
                  </a:lnTo>
                  <a:lnTo>
                    <a:pt x="195954" y="179980"/>
                  </a:lnTo>
                  <a:lnTo>
                    <a:pt x="183070" y="186309"/>
                  </a:lnTo>
                  <a:lnTo>
                    <a:pt x="183070" y="276415"/>
                  </a:lnTo>
                  <a:lnTo>
                    <a:pt x="176974" y="276415"/>
                  </a:lnTo>
                  <a:lnTo>
                    <a:pt x="175450" y="274193"/>
                  </a:lnTo>
                  <a:lnTo>
                    <a:pt x="175450" y="99250"/>
                  </a:lnTo>
                  <a:lnTo>
                    <a:pt x="174569" y="88415"/>
                  </a:lnTo>
                  <a:lnTo>
                    <a:pt x="141493" y="55161"/>
                  </a:lnTo>
                  <a:lnTo>
                    <a:pt x="115919" y="51911"/>
                  </a:lnTo>
                  <a:lnTo>
                    <a:pt x="64103" y="51911"/>
                  </a:lnTo>
                  <a:lnTo>
                    <a:pt x="64103" y="276415"/>
                  </a:lnTo>
                  <a:lnTo>
                    <a:pt x="0" y="276415"/>
                  </a:lnTo>
                  <a:close/>
                </a:path>
                <a:path w="245744" h="276859">
                  <a:moveTo>
                    <a:pt x="64103" y="198501"/>
                  </a:moveTo>
                  <a:lnTo>
                    <a:pt x="64103" y="148113"/>
                  </a:lnTo>
                  <a:lnTo>
                    <a:pt x="115919" y="148113"/>
                  </a:lnTo>
                  <a:lnTo>
                    <a:pt x="129697" y="147280"/>
                  </a:lnTo>
                  <a:lnTo>
                    <a:pt x="167092" y="128490"/>
                  </a:lnTo>
                  <a:lnTo>
                    <a:pt x="175450" y="99250"/>
                  </a:lnTo>
                  <a:lnTo>
                    <a:pt x="175450" y="274193"/>
                  </a:lnTo>
                  <a:lnTo>
                    <a:pt x="123539" y="198501"/>
                  </a:lnTo>
                  <a:lnTo>
                    <a:pt x="64103" y="198501"/>
                  </a:lnTo>
                  <a:close/>
                </a:path>
              </a:pathLst>
            </a:custGeom>
            <a:solidFill>
              <a:srgbClr val="2495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5" name="object 55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1677638" y="1068800"/>
              <a:ext cx="222789" cy="218408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1923287" y="1068800"/>
              <a:ext cx="213550" cy="218408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2175033" y="1071943"/>
              <a:ext cx="215074" cy="215264"/>
            </a:xfrm>
            <a:prstGeom prst="rect">
              <a:avLst/>
            </a:prstGeom>
          </p:spPr>
        </p:pic>
      </p:grpSp>
      <p:grpSp>
        <p:nvGrpSpPr>
          <p:cNvPr id="58" name="object 58"/>
          <p:cNvGrpSpPr/>
          <p:nvPr/>
        </p:nvGrpSpPr>
        <p:grpSpPr>
          <a:xfrm>
            <a:off x="2448115" y="1068800"/>
            <a:ext cx="802640" cy="218440"/>
            <a:chOff x="2448115" y="1068800"/>
            <a:chExt cx="802640" cy="218440"/>
          </a:xfrm>
        </p:grpSpPr>
        <p:pic>
          <p:nvPicPr>
            <p:cNvPr id="59" name="object 59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2448115" y="1068800"/>
              <a:ext cx="335661" cy="218408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2809684" y="1068800"/>
              <a:ext cx="441007" cy="218408"/>
            </a:xfrm>
            <a:prstGeom prst="rect">
              <a:avLst/>
            </a:prstGeom>
          </p:spPr>
        </p:pic>
      </p:grpSp>
      <p:sp>
        <p:nvSpPr>
          <p:cNvPr id="61" name="object 61"/>
          <p:cNvSpPr/>
          <p:nvPr/>
        </p:nvSpPr>
        <p:spPr>
          <a:xfrm>
            <a:off x="3392518" y="1003172"/>
            <a:ext cx="267335" cy="285750"/>
          </a:xfrm>
          <a:custGeom>
            <a:avLst/>
            <a:gdLst/>
            <a:ahLst/>
            <a:cxnLst/>
            <a:rect l="l" t="t" r="r" b="b"/>
            <a:pathLst>
              <a:path w="267335" h="285750">
                <a:moveTo>
                  <a:pt x="0" y="142017"/>
                </a:moveTo>
                <a:lnTo>
                  <a:pt x="4583" y="103072"/>
                </a:lnTo>
                <a:lnTo>
                  <a:pt x="29527" y="53570"/>
                </a:lnTo>
                <a:lnTo>
                  <a:pt x="73247" y="18383"/>
                </a:lnTo>
                <a:lnTo>
                  <a:pt x="109870" y="4583"/>
                </a:lnTo>
                <a:lnTo>
                  <a:pt x="151066" y="0"/>
                </a:lnTo>
                <a:lnTo>
                  <a:pt x="168821" y="619"/>
                </a:lnTo>
                <a:lnTo>
                  <a:pt x="216693" y="12191"/>
                </a:lnTo>
                <a:lnTo>
                  <a:pt x="256127" y="36503"/>
                </a:lnTo>
                <a:lnTo>
                  <a:pt x="266985" y="47339"/>
                </a:lnTo>
                <a:lnTo>
                  <a:pt x="225837" y="85534"/>
                </a:lnTo>
                <a:lnTo>
                  <a:pt x="210130" y="71477"/>
                </a:lnTo>
                <a:lnTo>
                  <a:pt x="192833" y="61448"/>
                </a:lnTo>
                <a:lnTo>
                  <a:pt x="174108" y="55436"/>
                </a:lnTo>
                <a:lnTo>
                  <a:pt x="154114" y="53435"/>
                </a:lnTo>
                <a:lnTo>
                  <a:pt x="141589" y="54268"/>
                </a:lnTo>
                <a:lnTo>
                  <a:pt x="97338" y="71087"/>
                </a:lnTo>
                <a:lnTo>
                  <a:pt x="71175" y="106790"/>
                </a:lnTo>
                <a:lnTo>
                  <a:pt x="64103" y="142017"/>
                </a:lnTo>
                <a:lnTo>
                  <a:pt x="64722" y="154319"/>
                </a:lnTo>
                <a:lnTo>
                  <a:pt x="81702" y="197549"/>
                </a:lnTo>
                <a:lnTo>
                  <a:pt x="117467" y="224813"/>
                </a:lnTo>
                <a:lnTo>
                  <a:pt x="154114" y="230600"/>
                </a:lnTo>
                <a:lnTo>
                  <a:pt x="167535" y="229981"/>
                </a:lnTo>
                <a:lnTo>
                  <a:pt x="180260" y="227933"/>
                </a:lnTo>
                <a:lnTo>
                  <a:pt x="192128" y="224170"/>
                </a:lnTo>
                <a:lnTo>
                  <a:pt x="202977" y="218408"/>
                </a:lnTo>
                <a:lnTo>
                  <a:pt x="202977" y="137445"/>
                </a:lnTo>
                <a:lnTo>
                  <a:pt x="262413" y="137445"/>
                </a:lnTo>
                <a:lnTo>
                  <a:pt x="262413" y="250412"/>
                </a:lnTo>
                <a:lnTo>
                  <a:pt x="250436" y="258118"/>
                </a:lnTo>
                <a:lnTo>
                  <a:pt x="209073" y="276415"/>
                </a:lnTo>
                <a:lnTo>
                  <a:pt x="164630" y="284987"/>
                </a:lnTo>
                <a:lnTo>
                  <a:pt x="149542" y="285559"/>
                </a:lnTo>
                <a:lnTo>
                  <a:pt x="129263" y="284416"/>
                </a:lnTo>
                <a:lnTo>
                  <a:pt x="90954" y="275272"/>
                </a:lnTo>
                <a:lnTo>
                  <a:pt x="56959" y="257191"/>
                </a:lnTo>
                <a:lnTo>
                  <a:pt x="18383" y="215360"/>
                </a:lnTo>
                <a:lnTo>
                  <a:pt x="1144" y="162076"/>
                </a:lnTo>
                <a:lnTo>
                  <a:pt x="0" y="142017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2" name="object 62"/>
          <p:cNvGrpSpPr/>
          <p:nvPr/>
        </p:nvGrpSpPr>
        <p:grpSpPr>
          <a:xfrm>
            <a:off x="3708368" y="1024604"/>
            <a:ext cx="795020" cy="262890"/>
            <a:chOff x="3708368" y="1024604"/>
            <a:chExt cx="795020" cy="262890"/>
          </a:xfrm>
        </p:grpSpPr>
        <p:pic>
          <p:nvPicPr>
            <p:cNvPr id="63" name="object 63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3867054" y="1068800"/>
              <a:ext cx="201358" cy="218408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3708368" y="1068800"/>
              <a:ext cx="132778" cy="215360"/>
            </a:xfrm>
            <a:prstGeom prst="rect">
              <a:avLst/>
            </a:prstGeom>
          </p:spPr>
        </p:pic>
        <p:sp>
          <p:nvSpPr>
            <p:cNvPr id="65" name="object 65"/>
            <p:cNvSpPr/>
            <p:nvPr/>
          </p:nvSpPr>
          <p:spPr>
            <a:xfrm>
              <a:off x="4094416" y="1024604"/>
              <a:ext cx="161925" cy="262890"/>
            </a:xfrm>
            <a:custGeom>
              <a:avLst/>
              <a:gdLst/>
              <a:ahLst/>
              <a:cxnLst/>
              <a:rect l="l" t="t" r="r" b="b"/>
              <a:pathLst>
                <a:path w="161925" h="262890">
                  <a:moveTo>
                    <a:pt x="0" y="99250"/>
                  </a:moveTo>
                  <a:lnTo>
                    <a:pt x="0" y="51911"/>
                  </a:lnTo>
                  <a:lnTo>
                    <a:pt x="32004" y="51911"/>
                  </a:lnTo>
                  <a:lnTo>
                    <a:pt x="32004" y="0"/>
                  </a:lnTo>
                  <a:lnTo>
                    <a:pt x="93059" y="0"/>
                  </a:lnTo>
                  <a:lnTo>
                    <a:pt x="93059" y="51911"/>
                  </a:lnTo>
                  <a:lnTo>
                    <a:pt x="146399" y="51911"/>
                  </a:lnTo>
                  <a:lnTo>
                    <a:pt x="146399" y="99250"/>
                  </a:lnTo>
                  <a:lnTo>
                    <a:pt x="93059" y="99250"/>
                  </a:lnTo>
                  <a:lnTo>
                    <a:pt x="93059" y="193928"/>
                  </a:lnTo>
                  <a:lnTo>
                    <a:pt x="96107" y="201548"/>
                  </a:lnTo>
                  <a:lnTo>
                    <a:pt x="105251" y="210692"/>
                  </a:lnTo>
                  <a:lnTo>
                    <a:pt x="111347" y="213740"/>
                  </a:lnTo>
                  <a:lnTo>
                    <a:pt x="120491" y="213740"/>
                  </a:lnTo>
                  <a:lnTo>
                    <a:pt x="127087" y="213193"/>
                  </a:lnTo>
                  <a:lnTo>
                    <a:pt x="133254" y="211645"/>
                  </a:lnTo>
                  <a:lnTo>
                    <a:pt x="139136" y="209240"/>
                  </a:lnTo>
                  <a:lnTo>
                    <a:pt x="144875" y="206120"/>
                  </a:lnTo>
                  <a:lnTo>
                    <a:pt x="161734" y="248888"/>
                  </a:lnTo>
                  <a:lnTo>
                    <a:pt x="125063" y="261651"/>
                  </a:lnTo>
                  <a:lnTo>
                    <a:pt x="111347" y="262604"/>
                  </a:lnTo>
                  <a:lnTo>
                    <a:pt x="93282" y="261435"/>
                  </a:lnTo>
                  <a:lnTo>
                    <a:pt x="53340" y="242696"/>
                  </a:lnTo>
                  <a:lnTo>
                    <a:pt x="33408" y="203651"/>
                  </a:lnTo>
                  <a:lnTo>
                    <a:pt x="32004" y="186213"/>
                  </a:lnTo>
                  <a:lnTo>
                    <a:pt x="32004" y="99250"/>
                  </a:lnTo>
                  <a:lnTo>
                    <a:pt x="0" y="99250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6" name="object 66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4289679" y="1071943"/>
              <a:ext cx="213550" cy="215264"/>
            </a:xfrm>
            <a:prstGeom prst="rect">
              <a:avLst/>
            </a:prstGeom>
          </p:spPr>
        </p:pic>
      </p:grpSp>
      <p:grpSp>
        <p:nvGrpSpPr>
          <p:cNvPr id="67" name="object 67"/>
          <p:cNvGrpSpPr/>
          <p:nvPr/>
        </p:nvGrpSpPr>
        <p:grpSpPr>
          <a:xfrm>
            <a:off x="4553616" y="972693"/>
            <a:ext cx="730885" cy="314960"/>
            <a:chOff x="4553616" y="972693"/>
            <a:chExt cx="730885" cy="314960"/>
          </a:xfrm>
        </p:grpSpPr>
        <p:sp>
          <p:nvSpPr>
            <p:cNvPr id="68" name="object 68"/>
            <p:cNvSpPr/>
            <p:nvPr/>
          </p:nvSpPr>
          <p:spPr>
            <a:xfrm>
              <a:off x="4553610" y="972705"/>
              <a:ext cx="268605" cy="314960"/>
            </a:xfrm>
            <a:custGeom>
              <a:avLst/>
              <a:gdLst/>
              <a:ahLst/>
              <a:cxnLst/>
              <a:rect l="l" t="t" r="r" b="b"/>
              <a:pathLst>
                <a:path w="268604" h="314959">
                  <a:moveTo>
                    <a:pt x="68668" y="99250"/>
                  </a:moveTo>
                  <a:lnTo>
                    <a:pt x="7620" y="99250"/>
                  </a:lnTo>
                  <a:lnTo>
                    <a:pt x="7620" y="311467"/>
                  </a:lnTo>
                  <a:lnTo>
                    <a:pt x="68668" y="311467"/>
                  </a:lnTo>
                  <a:lnTo>
                    <a:pt x="68668" y="99250"/>
                  </a:lnTo>
                  <a:close/>
                </a:path>
                <a:path w="268604" h="314959">
                  <a:moveTo>
                    <a:pt x="76288" y="24384"/>
                  </a:moveTo>
                  <a:lnTo>
                    <a:pt x="73240" y="16764"/>
                  </a:lnTo>
                  <a:lnTo>
                    <a:pt x="65620" y="10668"/>
                  </a:lnTo>
                  <a:lnTo>
                    <a:pt x="60274" y="5778"/>
                  </a:lnTo>
                  <a:lnTo>
                    <a:pt x="53619" y="2476"/>
                  </a:lnTo>
                  <a:lnTo>
                    <a:pt x="46088" y="584"/>
                  </a:lnTo>
                  <a:lnTo>
                    <a:pt x="38100" y="0"/>
                  </a:lnTo>
                  <a:lnTo>
                    <a:pt x="30378" y="800"/>
                  </a:lnTo>
                  <a:lnTo>
                    <a:pt x="596" y="27597"/>
                  </a:lnTo>
                  <a:lnTo>
                    <a:pt x="0" y="35052"/>
                  </a:lnTo>
                  <a:lnTo>
                    <a:pt x="596" y="41871"/>
                  </a:lnTo>
                  <a:lnTo>
                    <a:pt x="30378" y="68097"/>
                  </a:lnTo>
                  <a:lnTo>
                    <a:pt x="38100" y="68668"/>
                  </a:lnTo>
                  <a:lnTo>
                    <a:pt x="46723" y="68097"/>
                  </a:lnTo>
                  <a:lnTo>
                    <a:pt x="75704" y="41008"/>
                  </a:lnTo>
                  <a:lnTo>
                    <a:pt x="76288" y="33528"/>
                  </a:lnTo>
                  <a:lnTo>
                    <a:pt x="76288" y="24384"/>
                  </a:lnTo>
                  <a:close/>
                </a:path>
                <a:path w="268604" h="314959">
                  <a:moveTo>
                    <a:pt x="268516" y="300786"/>
                  </a:moveTo>
                  <a:lnTo>
                    <a:pt x="251752" y="258025"/>
                  </a:lnTo>
                  <a:lnTo>
                    <a:pt x="246646" y="261150"/>
                  </a:lnTo>
                  <a:lnTo>
                    <a:pt x="240703" y="263550"/>
                  </a:lnTo>
                  <a:lnTo>
                    <a:pt x="234175" y="265099"/>
                  </a:lnTo>
                  <a:lnTo>
                    <a:pt x="227368" y="265645"/>
                  </a:lnTo>
                  <a:lnTo>
                    <a:pt x="218224" y="265645"/>
                  </a:lnTo>
                  <a:lnTo>
                    <a:pt x="212128" y="262597"/>
                  </a:lnTo>
                  <a:lnTo>
                    <a:pt x="202882" y="253453"/>
                  </a:lnTo>
                  <a:lnTo>
                    <a:pt x="201358" y="245833"/>
                  </a:lnTo>
                  <a:lnTo>
                    <a:pt x="201358" y="151155"/>
                  </a:lnTo>
                  <a:lnTo>
                    <a:pt x="253276" y="151155"/>
                  </a:lnTo>
                  <a:lnTo>
                    <a:pt x="253276" y="103809"/>
                  </a:lnTo>
                  <a:lnTo>
                    <a:pt x="201358" y="103809"/>
                  </a:lnTo>
                  <a:lnTo>
                    <a:pt x="201358" y="51904"/>
                  </a:lnTo>
                  <a:lnTo>
                    <a:pt x="138874" y="51904"/>
                  </a:lnTo>
                  <a:lnTo>
                    <a:pt x="138874" y="103809"/>
                  </a:lnTo>
                  <a:lnTo>
                    <a:pt x="106781" y="103809"/>
                  </a:lnTo>
                  <a:lnTo>
                    <a:pt x="106781" y="151155"/>
                  </a:lnTo>
                  <a:lnTo>
                    <a:pt x="138874" y="151155"/>
                  </a:lnTo>
                  <a:lnTo>
                    <a:pt x="138874" y="238112"/>
                  </a:lnTo>
                  <a:lnTo>
                    <a:pt x="140284" y="255562"/>
                  </a:lnTo>
                  <a:lnTo>
                    <a:pt x="160210" y="294601"/>
                  </a:lnTo>
                  <a:lnTo>
                    <a:pt x="200761" y="313347"/>
                  </a:lnTo>
                  <a:lnTo>
                    <a:pt x="218224" y="314502"/>
                  </a:lnTo>
                  <a:lnTo>
                    <a:pt x="225933" y="314248"/>
                  </a:lnTo>
                  <a:lnTo>
                    <a:pt x="262420" y="305358"/>
                  </a:lnTo>
                  <a:lnTo>
                    <a:pt x="268516" y="300786"/>
                  </a:lnTo>
                  <a:close/>
                </a:path>
              </a:pathLst>
            </a:custGeom>
            <a:solidFill>
              <a:srgbClr val="21212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9" name="object 69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4840414" y="1068800"/>
              <a:ext cx="444055" cy="218408"/>
            </a:xfrm>
            <a:prstGeom prst="rect">
              <a:avLst/>
            </a:prstGeom>
          </p:spPr>
        </p:pic>
      </p:grpSp>
      <p:pic>
        <p:nvPicPr>
          <p:cNvPr id="70" name="object 70"/>
          <p:cNvPicPr/>
          <p:nvPr/>
        </p:nvPicPr>
        <p:blipFill>
          <a:blip r:embed="rId44" cstate="print"/>
          <a:stretch>
            <a:fillRect/>
          </a:stretch>
        </p:blipFill>
        <p:spPr>
          <a:xfrm>
            <a:off x="1091755" y="3143916"/>
            <a:ext cx="1303019" cy="157257"/>
          </a:xfrm>
          <a:prstGeom prst="rect">
            <a:avLst/>
          </a:prstGeom>
        </p:spPr>
      </p:pic>
      <p:pic>
        <p:nvPicPr>
          <p:cNvPr id="71" name="object 71"/>
          <p:cNvPicPr/>
          <p:nvPr/>
        </p:nvPicPr>
        <p:blipFill>
          <a:blip r:embed="rId45" cstate="print"/>
          <a:stretch>
            <a:fillRect/>
          </a:stretch>
        </p:blipFill>
        <p:spPr>
          <a:xfrm>
            <a:off x="2458783" y="3145440"/>
            <a:ext cx="2338958" cy="120681"/>
          </a:xfrm>
          <a:prstGeom prst="rect">
            <a:avLst/>
          </a:prstGeom>
        </p:spPr>
      </p:pic>
      <p:grpSp>
        <p:nvGrpSpPr>
          <p:cNvPr id="72" name="object 72"/>
          <p:cNvGrpSpPr/>
          <p:nvPr/>
        </p:nvGrpSpPr>
        <p:grpSpPr>
          <a:xfrm>
            <a:off x="1097851" y="3383279"/>
            <a:ext cx="2403475" cy="156210"/>
            <a:chOff x="1097851" y="3383279"/>
            <a:chExt cx="2403475" cy="156210"/>
          </a:xfrm>
        </p:grpSpPr>
        <p:pic>
          <p:nvPicPr>
            <p:cNvPr id="73" name="object 73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1097851" y="3383660"/>
              <a:ext cx="1144333" cy="155733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2269235" y="3383279"/>
              <a:ext cx="1231677" cy="155974"/>
            </a:xfrm>
            <a:prstGeom prst="rect">
              <a:avLst/>
            </a:prstGeom>
          </p:spPr>
        </p:pic>
      </p:grpSp>
      <p:sp>
        <p:nvSpPr>
          <p:cNvPr id="75" name="object 75"/>
          <p:cNvSpPr/>
          <p:nvPr/>
        </p:nvSpPr>
        <p:spPr>
          <a:xfrm>
            <a:off x="258699" y="2921031"/>
            <a:ext cx="346710" cy="0"/>
          </a:xfrm>
          <a:custGeom>
            <a:avLst/>
            <a:gdLst/>
            <a:ahLst/>
            <a:cxnLst/>
            <a:rect l="l" t="t" r="r" b="b"/>
            <a:pathLst>
              <a:path w="346709">
                <a:moveTo>
                  <a:pt x="0" y="0"/>
                </a:moveTo>
                <a:lnTo>
                  <a:pt x="346328" y="0"/>
                </a:lnTo>
              </a:path>
            </a:pathLst>
          </a:custGeom>
          <a:ln w="16792">
            <a:solidFill>
              <a:srgbClr val="2121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258699" y="2986658"/>
            <a:ext cx="173990" cy="0"/>
          </a:xfrm>
          <a:custGeom>
            <a:avLst/>
            <a:gdLst/>
            <a:ahLst/>
            <a:cxnLst/>
            <a:rect l="l" t="t" r="r" b="b"/>
            <a:pathLst>
              <a:path w="173990">
                <a:moveTo>
                  <a:pt x="0" y="0"/>
                </a:moveTo>
                <a:lnTo>
                  <a:pt x="173926" y="0"/>
                </a:lnTo>
              </a:path>
            </a:pathLst>
          </a:custGeom>
          <a:ln w="16792">
            <a:solidFill>
              <a:srgbClr val="2121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7" name="object 77"/>
          <p:cNvPicPr/>
          <p:nvPr/>
        </p:nvPicPr>
        <p:blipFill>
          <a:blip r:embed="rId48" cstate="print"/>
          <a:stretch>
            <a:fillRect/>
          </a:stretch>
        </p:blipFill>
        <p:spPr>
          <a:xfrm>
            <a:off x="374713" y="5622131"/>
            <a:ext cx="79343" cy="65627"/>
          </a:xfrm>
          <a:prstGeom prst="rect">
            <a:avLst/>
          </a:prstGeom>
        </p:spPr>
      </p:pic>
      <p:pic>
        <p:nvPicPr>
          <p:cNvPr id="78" name="object 78"/>
          <p:cNvPicPr/>
          <p:nvPr/>
        </p:nvPicPr>
        <p:blipFill>
          <a:blip r:embed="rId49" cstate="print"/>
          <a:stretch>
            <a:fillRect/>
          </a:stretch>
        </p:blipFill>
        <p:spPr>
          <a:xfrm>
            <a:off x="259079" y="326136"/>
            <a:ext cx="344424" cy="233171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058400" cy="5907405"/>
          </a:xfrm>
          <a:custGeom>
            <a:avLst/>
            <a:gdLst/>
            <a:ahLst/>
            <a:cxnLst/>
            <a:rect l="l" t="t" r="r" b="b"/>
            <a:pathLst>
              <a:path w="10058400" h="5907405">
                <a:moveTo>
                  <a:pt x="0" y="5907023"/>
                </a:moveTo>
                <a:lnTo>
                  <a:pt x="0" y="0"/>
                </a:lnTo>
                <a:lnTo>
                  <a:pt x="10058400" y="0"/>
                </a:lnTo>
                <a:lnTo>
                  <a:pt x="10058400" y="5907023"/>
                </a:lnTo>
                <a:lnTo>
                  <a:pt x="0" y="5907023"/>
                </a:lnTo>
                <a:close/>
              </a:path>
            </a:pathLst>
          </a:custGeom>
          <a:solidFill>
            <a:srgbClr val="2495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548003" y="2501074"/>
            <a:ext cx="139065" cy="505459"/>
          </a:xfrm>
          <a:custGeom>
            <a:avLst/>
            <a:gdLst/>
            <a:ahLst/>
            <a:cxnLst/>
            <a:rect l="l" t="t" r="r" b="b"/>
            <a:pathLst>
              <a:path w="139064" h="505460">
                <a:moveTo>
                  <a:pt x="0" y="65722"/>
                </a:moveTo>
                <a:lnTo>
                  <a:pt x="11572" y="28981"/>
                </a:lnTo>
                <a:lnTo>
                  <a:pt x="42672" y="4583"/>
                </a:lnTo>
                <a:lnTo>
                  <a:pt x="70104" y="0"/>
                </a:lnTo>
                <a:lnTo>
                  <a:pt x="84208" y="1144"/>
                </a:lnTo>
                <a:lnTo>
                  <a:pt x="118967" y="18383"/>
                </a:lnTo>
                <a:lnTo>
                  <a:pt x="137612" y="52499"/>
                </a:lnTo>
                <a:lnTo>
                  <a:pt x="138779" y="65722"/>
                </a:lnTo>
                <a:lnTo>
                  <a:pt x="137612" y="78868"/>
                </a:lnTo>
                <a:lnTo>
                  <a:pt x="108988" y="119538"/>
                </a:lnTo>
                <a:lnTo>
                  <a:pt x="70104" y="129825"/>
                </a:lnTo>
                <a:lnTo>
                  <a:pt x="55816" y="128682"/>
                </a:lnTo>
                <a:lnTo>
                  <a:pt x="19812" y="111537"/>
                </a:lnTo>
                <a:lnTo>
                  <a:pt x="0" y="65722"/>
                </a:lnTo>
                <a:close/>
              </a:path>
              <a:path w="139064" h="505460">
                <a:moveTo>
                  <a:pt x="3048" y="505396"/>
                </a:moveTo>
                <a:lnTo>
                  <a:pt x="24384" y="181737"/>
                </a:lnTo>
                <a:lnTo>
                  <a:pt x="114395" y="181737"/>
                </a:lnTo>
                <a:lnTo>
                  <a:pt x="137255" y="505396"/>
                </a:lnTo>
                <a:lnTo>
                  <a:pt x="3048" y="50539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785620" y="2389644"/>
            <a:ext cx="1191895" cy="511809"/>
          </a:xfrm>
          <a:custGeom>
            <a:avLst/>
            <a:gdLst/>
            <a:ahLst/>
            <a:cxnLst/>
            <a:rect l="l" t="t" r="r" b="b"/>
            <a:pathLst>
              <a:path w="1191895" h="511810">
                <a:moveTo>
                  <a:pt x="369570" y="410705"/>
                </a:moveTo>
                <a:lnTo>
                  <a:pt x="116840" y="410705"/>
                </a:lnTo>
                <a:lnTo>
                  <a:pt x="116840" y="0"/>
                </a:lnTo>
                <a:lnTo>
                  <a:pt x="0" y="0"/>
                </a:lnTo>
                <a:lnTo>
                  <a:pt x="0" y="505396"/>
                </a:lnTo>
                <a:lnTo>
                  <a:pt x="116840" y="505396"/>
                </a:lnTo>
                <a:lnTo>
                  <a:pt x="369570" y="505396"/>
                </a:lnTo>
                <a:lnTo>
                  <a:pt x="369570" y="410705"/>
                </a:lnTo>
                <a:close/>
              </a:path>
              <a:path w="1191895" h="511810">
                <a:moveTo>
                  <a:pt x="808990" y="312978"/>
                </a:moveTo>
                <a:lnTo>
                  <a:pt x="802322" y="255587"/>
                </a:lnTo>
                <a:lnTo>
                  <a:pt x="783082" y="206108"/>
                </a:lnTo>
                <a:lnTo>
                  <a:pt x="750989" y="165303"/>
                </a:lnTo>
                <a:lnTo>
                  <a:pt x="709828" y="135915"/>
                </a:lnTo>
                <a:lnTo>
                  <a:pt x="702208" y="132410"/>
                </a:lnTo>
                <a:lnTo>
                  <a:pt x="702208" y="277926"/>
                </a:lnTo>
                <a:lnTo>
                  <a:pt x="511429" y="277926"/>
                </a:lnTo>
                <a:lnTo>
                  <a:pt x="531215" y="229793"/>
                </a:lnTo>
                <a:lnTo>
                  <a:pt x="572109" y="201155"/>
                </a:lnTo>
                <a:lnTo>
                  <a:pt x="607631" y="195440"/>
                </a:lnTo>
                <a:lnTo>
                  <a:pt x="625322" y="196875"/>
                </a:lnTo>
                <a:lnTo>
                  <a:pt x="670115" y="218300"/>
                </a:lnTo>
                <a:lnTo>
                  <a:pt x="698474" y="259803"/>
                </a:lnTo>
                <a:lnTo>
                  <a:pt x="702208" y="277926"/>
                </a:lnTo>
                <a:lnTo>
                  <a:pt x="702208" y="132410"/>
                </a:lnTo>
                <a:lnTo>
                  <a:pt x="686079" y="124980"/>
                </a:lnTo>
                <a:lnTo>
                  <a:pt x="660781" y="117348"/>
                </a:lnTo>
                <a:lnTo>
                  <a:pt x="634047" y="112890"/>
                </a:lnTo>
                <a:lnTo>
                  <a:pt x="607631" y="111518"/>
                </a:lnTo>
                <a:lnTo>
                  <a:pt x="602589" y="111607"/>
                </a:lnTo>
                <a:lnTo>
                  <a:pt x="551129" y="117348"/>
                </a:lnTo>
                <a:lnTo>
                  <a:pt x="500761" y="135915"/>
                </a:lnTo>
                <a:lnTo>
                  <a:pt x="458266" y="167208"/>
                </a:lnTo>
                <a:lnTo>
                  <a:pt x="425983" y="207632"/>
                </a:lnTo>
                <a:lnTo>
                  <a:pt x="405409" y="256730"/>
                </a:lnTo>
                <a:lnTo>
                  <a:pt x="398551" y="311454"/>
                </a:lnTo>
                <a:lnTo>
                  <a:pt x="400265" y="339509"/>
                </a:lnTo>
                <a:lnTo>
                  <a:pt x="413981" y="391579"/>
                </a:lnTo>
                <a:lnTo>
                  <a:pt x="441210" y="436156"/>
                </a:lnTo>
                <a:lnTo>
                  <a:pt x="480733" y="471563"/>
                </a:lnTo>
                <a:lnTo>
                  <a:pt x="512953" y="488823"/>
                </a:lnTo>
                <a:lnTo>
                  <a:pt x="531406" y="496697"/>
                </a:lnTo>
                <a:lnTo>
                  <a:pt x="559333" y="504812"/>
                </a:lnTo>
                <a:lnTo>
                  <a:pt x="589254" y="509790"/>
                </a:lnTo>
                <a:lnTo>
                  <a:pt x="621347" y="511479"/>
                </a:lnTo>
                <a:lnTo>
                  <a:pt x="670788" y="507504"/>
                </a:lnTo>
                <a:lnTo>
                  <a:pt x="713981" y="495668"/>
                </a:lnTo>
                <a:lnTo>
                  <a:pt x="750989" y="476008"/>
                </a:lnTo>
                <a:lnTo>
                  <a:pt x="781558" y="448906"/>
                </a:lnTo>
                <a:lnTo>
                  <a:pt x="722020" y="383273"/>
                </a:lnTo>
                <a:lnTo>
                  <a:pt x="711466" y="392734"/>
                </a:lnTo>
                <a:lnTo>
                  <a:pt x="700481" y="400608"/>
                </a:lnTo>
                <a:lnTo>
                  <a:pt x="652780" y="419138"/>
                </a:lnTo>
                <a:lnTo>
                  <a:pt x="624395" y="421474"/>
                </a:lnTo>
                <a:lnTo>
                  <a:pt x="602589" y="420052"/>
                </a:lnTo>
                <a:lnTo>
                  <a:pt x="565365" y="409181"/>
                </a:lnTo>
                <a:lnTo>
                  <a:pt x="525564" y="375234"/>
                </a:lnTo>
                <a:lnTo>
                  <a:pt x="512953" y="343560"/>
                </a:lnTo>
                <a:lnTo>
                  <a:pt x="702208" y="343560"/>
                </a:lnTo>
                <a:lnTo>
                  <a:pt x="805942" y="343560"/>
                </a:lnTo>
                <a:lnTo>
                  <a:pt x="807059" y="330644"/>
                </a:lnTo>
                <a:lnTo>
                  <a:pt x="808037" y="321411"/>
                </a:lnTo>
                <a:lnTo>
                  <a:pt x="808723" y="315620"/>
                </a:lnTo>
                <a:lnTo>
                  <a:pt x="808990" y="312978"/>
                </a:lnTo>
                <a:close/>
              </a:path>
              <a:path w="1191895" h="511810">
                <a:moveTo>
                  <a:pt x="1191895" y="387845"/>
                </a:moveTo>
                <a:lnTo>
                  <a:pt x="1186370" y="349669"/>
                </a:lnTo>
                <a:lnTo>
                  <a:pt x="1158570" y="310070"/>
                </a:lnTo>
                <a:lnTo>
                  <a:pt x="1117219" y="288594"/>
                </a:lnTo>
                <a:lnTo>
                  <a:pt x="1062253" y="275526"/>
                </a:lnTo>
                <a:lnTo>
                  <a:pt x="1039393" y="271830"/>
                </a:lnTo>
                <a:lnTo>
                  <a:pt x="1019289" y="268351"/>
                </a:lnTo>
                <a:lnTo>
                  <a:pt x="976820" y="258025"/>
                </a:lnTo>
                <a:lnTo>
                  <a:pt x="957008" y="232117"/>
                </a:lnTo>
                <a:lnTo>
                  <a:pt x="958151" y="224624"/>
                </a:lnTo>
                <a:lnTo>
                  <a:pt x="998156" y="198488"/>
                </a:lnTo>
                <a:lnTo>
                  <a:pt x="1030160" y="195440"/>
                </a:lnTo>
                <a:lnTo>
                  <a:pt x="1059599" y="197396"/>
                </a:lnTo>
                <a:lnTo>
                  <a:pt x="1088161" y="203073"/>
                </a:lnTo>
                <a:lnTo>
                  <a:pt x="1115580" y="212204"/>
                </a:lnTo>
                <a:lnTo>
                  <a:pt x="1141603" y="224497"/>
                </a:lnTo>
                <a:lnTo>
                  <a:pt x="1179703" y="145059"/>
                </a:lnTo>
                <a:lnTo>
                  <a:pt x="1131430" y="124879"/>
                </a:lnTo>
                <a:lnTo>
                  <a:pt x="1091971" y="116573"/>
                </a:lnTo>
                <a:lnTo>
                  <a:pt x="1050785" y="112001"/>
                </a:lnTo>
                <a:lnTo>
                  <a:pt x="1030160" y="111429"/>
                </a:lnTo>
                <a:lnTo>
                  <a:pt x="1003363" y="112318"/>
                </a:lnTo>
                <a:lnTo>
                  <a:pt x="954887" y="119837"/>
                </a:lnTo>
                <a:lnTo>
                  <a:pt x="914641" y="135610"/>
                </a:lnTo>
                <a:lnTo>
                  <a:pt x="883259" y="157848"/>
                </a:lnTo>
                <a:lnTo>
                  <a:pt x="855662" y="202107"/>
                </a:lnTo>
                <a:lnTo>
                  <a:pt x="850138" y="236689"/>
                </a:lnTo>
                <a:lnTo>
                  <a:pt x="851560" y="257251"/>
                </a:lnTo>
                <a:lnTo>
                  <a:pt x="873086" y="303834"/>
                </a:lnTo>
                <a:lnTo>
                  <a:pt x="911872" y="332003"/>
                </a:lnTo>
                <a:lnTo>
                  <a:pt x="962139" y="346417"/>
                </a:lnTo>
                <a:lnTo>
                  <a:pt x="1005776" y="354228"/>
                </a:lnTo>
                <a:lnTo>
                  <a:pt x="1040142" y="360324"/>
                </a:lnTo>
                <a:lnTo>
                  <a:pt x="1079779" y="376986"/>
                </a:lnTo>
                <a:lnTo>
                  <a:pt x="1085113" y="390893"/>
                </a:lnTo>
                <a:lnTo>
                  <a:pt x="1080566" y="406031"/>
                </a:lnTo>
                <a:lnTo>
                  <a:pt x="1067003" y="417042"/>
                </a:lnTo>
                <a:lnTo>
                  <a:pt x="1044562" y="423773"/>
                </a:lnTo>
                <a:lnTo>
                  <a:pt x="1013396" y="426046"/>
                </a:lnTo>
                <a:lnTo>
                  <a:pt x="995337" y="425450"/>
                </a:lnTo>
                <a:lnTo>
                  <a:pt x="923302" y="410133"/>
                </a:lnTo>
                <a:lnTo>
                  <a:pt x="877658" y="387845"/>
                </a:lnTo>
                <a:lnTo>
                  <a:pt x="840994" y="468718"/>
                </a:lnTo>
                <a:lnTo>
                  <a:pt x="892505" y="493026"/>
                </a:lnTo>
                <a:lnTo>
                  <a:pt x="937374" y="504418"/>
                </a:lnTo>
                <a:lnTo>
                  <a:pt x="984821" y="510654"/>
                </a:lnTo>
                <a:lnTo>
                  <a:pt x="1008824" y="511479"/>
                </a:lnTo>
                <a:lnTo>
                  <a:pt x="1036561" y="510603"/>
                </a:lnTo>
                <a:lnTo>
                  <a:pt x="1086281" y="503123"/>
                </a:lnTo>
                <a:lnTo>
                  <a:pt x="1127429" y="487413"/>
                </a:lnTo>
                <a:lnTo>
                  <a:pt x="1158862" y="465124"/>
                </a:lnTo>
                <a:lnTo>
                  <a:pt x="1186942" y="422186"/>
                </a:lnTo>
                <a:lnTo>
                  <a:pt x="1190701" y="405587"/>
                </a:lnTo>
                <a:lnTo>
                  <a:pt x="1191895" y="38784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224682" y="2501074"/>
            <a:ext cx="795020" cy="400050"/>
          </a:xfrm>
          <a:custGeom>
            <a:avLst/>
            <a:gdLst/>
            <a:ahLst/>
            <a:cxnLst/>
            <a:rect l="l" t="t" r="r" b="b"/>
            <a:pathLst>
              <a:path w="795020" h="400050">
                <a:moveTo>
                  <a:pt x="410438" y="201549"/>
                </a:moveTo>
                <a:lnTo>
                  <a:pt x="403580" y="144157"/>
                </a:lnTo>
                <a:lnTo>
                  <a:pt x="383006" y="94678"/>
                </a:lnTo>
                <a:lnTo>
                  <a:pt x="352374" y="53975"/>
                </a:lnTo>
                <a:lnTo>
                  <a:pt x="311277" y="24485"/>
                </a:lnTo>
                <a:lnTo>
                  <a:pt x="303657" y="20980"/>
                </a:lnTo>
                <a:lnTo>
                  <a:pt x="303657" y="166497"/>
                </a:lnTo>
                <a:lnTo>
                  <a:pt x="112966" y="166497"/>
                </a:lnTo>
                <a:lnTo>
                  <a:pt x="132689" y="118364"/>
                </a:lnTo>
                <a:lnTo>
                  <a:pt x="173558" y="89725"/>
                </a:lnTo>
                <a:lnTo>
                  <a:pt x="190677" y="85432"/>
                </a:lnTo>
                <a:lnTo>
                  <a:pt x="209080" y="84010"/>
                </a:lnTo>
                <a:lnTo>
                  <a:pt x="258191" y="96875"/>
                </a:lnTo>
                <a:lnTo>
                  <a:pt x="293370" y="132689"/>
                </a:lnTo>
                <a:lnTo>
                  <a:pt x="303657" y="166497"/>
                </a:lnTo>
                <a:lnTo>
                  <a:pt x="303657" y="20980"/>
                </a:lnTo>
                <a:lnTo>
                  <a:pt x="287566" y="13550"/>
                </a:lnTo>
                <a:lnTo>
                  <a:pt x="262267" y="5918"/>
                </a:lnTo>
                <a:lnTo>
                  <a:pt x="235546" y="1460"/>
                </a:lnTo>
                <a:lnTo>
                  <a:pt x="209080" y="88"/>
                </a:lnTo>
                <a:lnTo>
                  <a:pt x="204076" y="190"/>
                </a:lnTo>
                <a:lnTo>
                  <a:pt x="152031" y="5918"/>
                </a:lnTo>
                <a:lnTo>
                  <a:pt x="102298" y="24485"/>
                </a:lnTo>
                <a:lnTo>
                  <a:pt x="59728" y="55778"/>
                </a:lnTo>
                <a:lnTo>
                  <a:pt x="27533" y="96202"/>
                </a:lnTo>
                <a:lnTo>
                  <a:pt x="6870" y="145300"/>
                </a:lnTo>
                <a:lnTo>
                  <a:pt x="0" y="200025"/>
                </a:lnTo>
                <a:lnTo>
                  <a:pt x="1714" y="228079"/>
                </a:lnTo>
                <a:lnTo>
                  <a:pt x="15468" y="280149"/>
                </a:lnTo>
                <a:lnTo>
                  <a:pt x="42672" y="324726"/>
                </a:lnTo>
                <a:lnTo>
                  <a:pt x="81572" y="360133"/>
                </a:lnTo>
                <a:lnTo>
                  <a:pt x="112966" y="377291"/>
                </a:lnTo>
                <a:lnTo>
                  <a:pt x="114490" y="377926"/>
                </a:lnTo>
                <a:lnTo>
                  <a:pt x="160604" y="393382"/>
                </a:lnTo>
                <a:lnTo>
                  <a:pt x="222796" y="400050"/>
                </a:lnTo>
                <a:lnTo>
                  <a:pt x="272275" y="396074"/>
                </a:lnTo>
                <a:lnTo>
                  <a:pt x="315468" y="384238"/>
                </a:lnTo>
                <a:lnTo>
                  <a:pt x="352374" y="364655"/>
                </a:lnTo>
                <a:lnTo>
                  <a:pt x="383006" y="337477"/>
                </a:lnTo>
                <a:lnTo>
                  <a:pt x="323469" y="271843"/>
                </a:lnTo>
                <a:lnTo>
                  <a:pt x="312915" y="281305"/>
                </a:lnTo>
                <a:lnTo>
                  <a:pt x="301942" y="289179"/>
                </a:lnTo>
                <a:lnTo>
                  <a:pt x="254228" y="307708"/>
                </a:lnTo>
                <a:lnTo>
                  <a:pt x="225844" y="310045"/>
                </a:lnTo>
                <a:lnTo>
                  <a:pt x="204076" y="308622"/>
                </a:lnTo>
                <a:lnTo>
                  <a:pt x="166827" y="297751"/>
                </a:lnTo>
                <a:lnTo>
                  <a:pt x="127063" y="263804"/>
                </a:lnTo>
                <a:lnTo>
                  <a:pt x="114490" y="232130"/>
                </a:lnTo>
                <a:lnTo>
                  <a:pt x="303657" y="232130"/>
                </a:lnTo>
                <a:lnTo>
                  <a:pt x="407390" y="232130"/>
                </a:lnTo>
                <a:lnTo>
                  <a:pt x="408508" y="219214"/>
                </a:lnTo>
                <a:lnTo>
                  <a:pt x="409486" y="209981"/>
                </a:lnTo>
                <a:lnTo>
                  <a:pt x="410171" y="204190"/>
                </a:lnTo>
                <a:lnTo>
                  <a:pt x="410438" y="201549"/>
                </a:lnTo>
                <a:close/>
              </a:path>
              <a:path w="795020" h="400050">
                <a:moveTo>
                  <a:pt x="794956" y="276415"/>
                </a:moveTo>
                <a:lnTo>
                  <a:pt x="789419" y="238239"/>
                </a:lnTo>
                <a:lnTo>
                  <a:pt x="761542" y="198640"/>
                </a:lnTo>
                <a:lnTo>
                  <a:pt x="720178" y="177165"/>
                </a:lnTo>
                <a:lnTo>
                  <a:pt x="665238" y="164096"/>
                </a:lnTo>
                <a:lnTo>
                  <a:pt x="642366" y="160401"/>
                </a:lnTo>
                <a:lnTo>
                  <a:pt x="622300" y="156921"/>
                </a:lnTo>
                <a:lnTo>
                  <a:pt x="579780" y="146596"/>
                </a:lnTo>
                <a:lnTo>
                  <a:pt x="559968" y="120688"/>
                </a:lnTo>
                <a:lnTo>
                  <a:pt x="561111" y="113195"/>
                </a:lnTo>
                <a:lnTo>
                  <a:pt x="601167" y="87058"/>
                </a:lnTo>
                <a:lnTo>
                  <a:pt x="633222" y="84010"/>
                </a:lnTo>
                <a:lnTo>
                  <a:pt x="662622" y="85966"/>
                </a:lnTo>
                <a:lnTo>
                  <a:pt x="691184" y="91643"/>
                </a:lnTo>
                <a:lnTo>
                  <a:pt x="718604" y="100774"/>
                </a:lnTo>
                <a:lnTo>
                  <a:pt x="744562" y="113068"/>
                </a:lnTo>
                <a:lnTo>
                  <a:pt x="782764" y="33629"/>
                </a:lnTo>
                <a:lnTo>
                  <a:pt x="733806" y="13449"/>
                </a:lnTo>
                <a:lnTo>
                  <a:pt x="694347" y="5143"/>
                </a:lnTo>
                <a:lnTo>
                  <a:pt x="653770" y="571"/>
                </a:lnTo>
                <a:lnTo>
                  <a:pt x="633222" y="0"/>
                </a:lnTo>
                <a:lnTo>
                  <a:pt x="605713" y="889"/>
                </a:lnTo>
                <a:lnTo>
                  <a:pt x="557047" y="8407"/>
                </a:lnTo>
                <a:lnTo>
                  <a:pt x="517004" y="24180"/>
                </a:lnTo>
                <a:lnTo>
                  <a:pt x="474535" y="59537"/>
                </a:lnTo>
                <a:lnTo>
                  <a:pt x="454393" y="107467"/>
                </a:lnTo>
                <a:lnTo>
                  <a:pt x="453199" y="125260"/>
                </a:lnTo>
                <a:lnTo>
                  <a:pt x="454621" y="145821"/>
                </a:lnTo>
                <a:lnTo>
                  <a:pt x="476059" y="192405"/>
                </a:lnTo>
                <a:lnTo>
                  <a:pt x="514248" y="220573"/>
                </a:lnTo>
                <a:lnTo>
                  <a:pt x="565124" y="234988"/>
                </a:lnTo>
                <a:lnTo>
                  <a:pt x="608838" y="242798"/>
                </a:lnTo>
                <a:lnTo>
                  <a:pt x="643128" y="248894"/>
                </a:lnTo>
                <a:lnTo>
                  <a:pt x="682752" y="265557"/>
                </a:lnTo>
                <a:lnTo>
                  <a:pt x="688086" y="279463"/>
                </a:lnTo>
                <a:lnTo>
                  <a:pt x="683539" y="294601"/>
                </a:lnTo>
                <a:lnTo>
                  <a:pt x="669988" y="305612"/>
                </a:lnTo>
                <a:lnTo>
                  <a:pt x="647585" y="312343"/>
                </a:lnTo>
                <a:lnTo>
                  <a:pt x="616458" y="314617"/>
                </a:lnTo>
                <a:lnTo>
                  <a:pt x="598119" y="314020"/>
                </a:lnTo>
                <a:lnTo>
                  <a:pt x="543204" y="303847"/>
                </a:lnTo>
                <a:lnTo>
                  <a:pt x="494677" y="284988"/>
                </a:lnTo>
                <a:lnTo>
                  <a:pt x="480631" y="276415"/>
                </a:lnTo>
                <a:lnTo>
                  <a:pt x="444055" y="357289"/>
                </a:lnTo>
                <a:lnTo>
                  <a:pt x="495490" y="381596"/>
                </a:lnTo>
                <a:lnTo>
                  <a:pt x="540385" y="392988"/>
                </a:lnTo>
                <a:lnTo>
                  <a:pt x="587844" y="399224"/>
                </a:lnTo>
                <a:lnTo>
                  <a:pt x="611886" y="400050"/>
                </a:lnTo>
                <a:lnTo>
                  <a:pt x="639368" y="399173"/>
                </a:lnTo>
                <a:lnTo>
                  <a:pt x="688644" y="391693"/>
                </a:lnTo>
                <a:lnTo>
                  <a:pt x="730453" y="375983"/>
                </a:lnTo>
                <a:lnTo>
                  <a:pt x="761834" y="353695"/>
                </a:lnTo>
                <a:lnTo>
                  <a:pt x="789990" y="310756"/>
                </a:lnTo>
                <a:lnTo>
                  <a:pt x="793762" y="294157"/>
                </a:lnTo>
                <a:lnTo>
                  <a:pt x="794956" y="27641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089844" y="2501074"/>
            <a:ext cx="422909" cy="534670"/>
          </a:xfrm>
          <a:custGeom>
            <a:avLst/>
            <a:gdLst/>
            <a:ahLst/>
            <a:cxnLst/>
            <a:rect l="l" t="t" r="r" b="b"/>
            <a:pathLst>
              <a:path w="422910" h="534669">
                <a:moveTo>
                  <a:pt x="0" y="534447"/>
                </a:moveTo>
                <a:lnTo>
                  <a:pt x="0" y="4572"/>
                </a:lnTo>
                <a:lnTo>
                  <a:pt x="106775" y="4572"/>
                </a:lnTo>
                <a:lnTo>
                  <a:pt x="106775" y="50387"/>
                </a:lnTo>
                <a:lnTo>
                  <a:pt x="129912" y="28369"/>
                </a:lnTo>
                <a:lnTo>
                  <a:pt x="158067" y="12620"/>
                </a:lnTo>
                <a:lnTo>
                  <a:pt x="191080" y="3158"/>
                </a:lnTo>
                <a:lnTo>
                  <a:pt x="228790" y="0"/>
                </a:lnTo>
                <a:lnTo>
                  <a:pt x="255467" y="1454"/>
                </a:lnTo>
                <a:lnTo>
                  <a:pt x="304750" y="13541"/>
                </a:lnTo>
                <a:lnTo>
                  <a:pt x="348574" y="38233"/>
                </a:lnTo>
                <a:lnTo>
                  <a:pt x="382903" y="73208"/>
                </a:lnTo>
                <a:lnTo>
                  <a:pt x="408399" y="118465"/>
                </a:lnTo>
                <a:lnTo>
                  <a:pt x="421133" y="171147"/>
                </a:lnTo>
                <a:lnTo>
                  <a:pt x="422624" y="200025"/>
                </a:lnTo>
                <a:lnTo>
                  <a:pt x="421133" y="228955"/>
                </a:lnTo>
                <a:lnTo>
                  <a:pt x="408399" y="281637"/>
                </a:lnTo>
                <a:lnTo>
                  <a:pt x="383546" y="326253"/>
                </a:lnTo>
                <a:lnTo>
                  <a:pt x="348789" y="361695"/>
                </a:lnTo>
                <a:lnTo>
                  <a:pt x="308133" y="385226"/>
                </a:lnTo>
                <a:lnTo>
                  <a:pt x="308133" y="200025"/>
                </a:lnTo>
                <a:lnTo>
                  <a:pt x="306419" y="176269"/>
                </a:lnTo>
                <a:lnTo>
                  <a:pt x="292703" y="136722"/>
                </a:lnTo>
                <a:lnTo>
                  <a:pt x="265851" y="108387"/>
                </a:lnTo>
                <a:lnTo>
                  <a:pt x="229829" y="93584"/>
                </a:lnTo>
                <a:lnTo>
                  <a:pt x="208978" y="91630"/>
                </a:lnTo>
                <a:lnTo>
                  <a:pt x="189008" y="93584"/>
                </a:lnTo>
                <a:lnTo>
                  <a:pt x="153605" y="108387"/>
                </a:lnTo>
                <a:lnTo>
                  <a:pt x="126777" y="136722"/>
                </a:lnTo>
                <a:lnTo>
                  <a:pt x="113061" y="176269"/>
                </a:lnTo>
                <a:lnTo>
                  <a:pt x="111347" y="200025"/>
                </a:lnTo>
                <a:lnTo>
                  <a:pt x="111347" y="534447"/>
                </a:lnTo>
                <a:lnTo>
                  <a:pt x="0" y="534447"/>
                </a:lnTo>
                <a:close/>
              </a:path>
              <a:path w="422910" h="534669">
                <a:moveTo>
                  <a:pt x="111347" y="534447"/>
                </a:moveTo>
                <a:lnTo>
                  <a:pt x="111347" y="200025"/>
                </a:lnTo>
                <a:lnTo>
                  <a:pt x="113061" y="222941"/>
                </a:lnTo>
                <a:lnTo>
                  <a:pt x="118205" y="243554"/>
                </a:lnTo>
                <a:lnTo>
                  <a:pt x="138779" y="277939"/>
                </a:lnTo>
                <a:lnTo>
                  <a:pt x="170449" y="299847"/>
                </a:lnTo>
                <a:lnTo>
                  <a:pt x="208978" y="306895"/>
                </a:lnTo>
                <a:lnTo>
                  <a:pt x="228790" y="305243"/>
                </a:lnTo>
                <a:lnTo>
                  <a:pt x="265851" y="290822"/>
                </a:lnTo>
                <a:lnTo>
                  <a:pt x="292703" y="261880"/>
                </a:lnTo>
                <a:lnTo>
                  <a:pt x="306419" y="222941"/>
                </a:lnTo>
                <a:lnTo>
                  <a:pt x="308133" y="200025"/>
                </a:lnTo>
                <a:lnTo>
                  <a:pt x="308133" y="385226"/>
                </a:lnTo>
                <a:lnTo>
                  <a:pt x="305393" y="386548"/>
                </a:lnTo>
                <a:lnTo>
                  <a:pt x="281261" y="394144"/>
                </a:lnTo>
                <a:lnTo>
                  <a:pt x="255682" y="398597"/>
                </a:lnTo>
                <a:lnTo>
                  <a:pt x="229829" y="399993"/>
                </a:lnTo>
                <a:lnTo>
                  <a:pt x="228790" y="400050"/>
                </a:lnTo>
                <a:lnTo>
                  <a:pt x="193961" y="397167"/>
                </a:lnTo>
                <a:lnTo>
                  <a:pt x="162829" y="388417"/>
                </a:lnTo>
                <a:lnTo>
                  <a:pt x="135698" y="373649"/>
                </a:lnTo>
                <a:lnTo>
                  <a:pt x="112871" y="352710"/>
                </a:lnTo>
                <a:lnTo>
                  <a:pt x="112871" y="534447"/>
                </a:lnTo>
                <a:lnTo>
                  <a:pt x="111347" y="53444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562761" y="2501074"/>
            <a:ext cx="408940" cy="400050"/>
          </a:xfrm>
          <a:custGeom>
            <a:avLst/>
            <a:gdLst/>
            <a:ahLst/>
            <a:cxnLst/>
            <a:rect l="l" t="t" r="r" b="b"/>
            <a:pathLst>
              <a:path w="408939" h="400050">
                <a:moveTo>
                  <a:pt x="0" y="200025"/>
                </a:moveTo>
                <a:lnTo>
                  <a:pt x="6857" y="145291"/>
                </a:lnTo>
                <a:lnTo>
                  <a:pt x="27432" y="96202"/>
                </a:lnTo>
                <a:lnTo>
                  <a:pt x="58947" y="55768"/>
                </a:lnTo>
                <a:lnTo>
                  <a:pt x="100679" y="24479"/>
                </a:lnTo>
                <a:lnTo>
                  <a:pt x="151066" y="5973"/>
                </a:lnTo>
                <a:lnTo>
                  <a:pt x="207549" y="0"/>
                </a:lnTo>
                <a:lnTo>
                  <a:pt x="235292" y="1454"/>
                </a:lnTo>
                <a:lnTo>
                  <a:pt x="286242" y="13541"/>
                </a:lnTo>
                <a:lnTo>
                  <a:pt x="332114" y="37591"/>
                </a:lnTo>
                <a:lnTo>
                  <a:pt x="368300" y="72994"/>
                </a:lnTo>
                <a:lnTo>
                  <a:pt x="394120" y="118489"/>
                </a:lnTo>
                <a:lnTo>
                  <a:pt x="407217" y="171790"/>
                </a:lnTo>
                <a:lnTo>
                  <a:pt x="408908" y="201549"/>
                </a:lnTo>
                <a:lnTo>
                  <a:pt x="408908" y="203355"/>
                </a:lnTo>
                <a:lnTo>
                  <a:pt x="408717" y="209978"/>
                </a:lnTo>
                <a:lnTo>
                  <a:pt x="408265" y="219202"/>
                </a:lnTo>
                <a:lnTo>
                  <a:pt x="407384" y="232124"/>
                </a:lnTo>
                <a:lnTo>
                  <a:pt x="303657" y="232124"/>
                </a:lnTo>
                <a:lnTo>
                  <a:pt x="303657" y="166497"/>
                </a:lnTo>
                <a:lnTo>
                  <a:pt x="299083" y="148366"/>
                </a:lnTo>
                <a:lnTo>
                  <a:pt x="271557" y="106870"/>
                </a:lnTo>
                <a:lnTo>
                  <a:pt x="226123" y="85439"/>
                </a:lnTo>
                <a:lnTo>
                  <a:pt x="207549" y="84010"/>
                </a:lnTo>
                <a:lnTo>
                  <a:pt x="189824" y="85418"/>
                </a:lnTo>
                <a:lnTo>
                  <a:pt x="143446" y="106870"/>
                </a:lnTo>
                <a:lnTo>
                  <a:pt x="115934" y="148152"/>
                </a:lnTo>
                <a:lnTo>
                  <a:pt x="111347" y="166497"/>
                </a:lnTo>
                <a:lnTo>
                  <a:pt x="111347" y="376719"/>
                </a:lnTo>
                <a:lnTo>
                  <a:pt x="105251" y="374142"/>
                </a:lnTo>
                <a:lnTo>
                  <a:pt x="60662" y="343566"/>
                </a:lnTo>
                <a:lnTo>
                  <a:pt x="27432" y="303847"/>
                </a:lnTo>
                <a:lnTo>
                  <a:pt x="6857" y="254829"/>
                </a:lnTo>
                <a:lnTo>
                  <a:pt x="1714" y="228074"/>
                </a:lnTo>
                <a:lnTo>
                  <a:pt x="0" y="200025"/>
                </a:lnTo>
                <a:close/>
              </a:path>
              <a:path w="408939" h="400050">
                <a:moveTo>
                  <a:pt x="112871" y="377364"/>
                </a:moveTo>
                <a:lnTo>
                  <a:pt x="112871" y="232124"/>
                </a:lnTo>
                <a:lnTo>
                  <a:pt x="118665" y="248665"/>
                </a:lnTo>
                <a:lnTo>
                  <a:pt x="126861" y="263794"/>
                </a:lnTo>
                <a:lnTo>
                  <a:pt x="166784" y="297742"/>
                </a:lnTo>
                <a:lnTo>
                  <a:pt x="203398" y="308618"/>
                </a:lnTo>
                <a:lnTo>
                  <a:pt x="224313" y="310038"/>
                </a:lnTo>
                <a:lnTo>
                  <a:pt x="238863" y="309452"/>
                </a:lnTo>
                <a:lnTo>
                  <a:pt x="277653" y="300799"/>
                </a:lnTo>
                <a:lnTo>
                  <a:pt x="311608" y="281297"/>
                </a:lnTo>
                <a:lnTo>
                  <a:pt x="321945" y="271843"/>
                </a:lnTo>
                <a:lnTo>
                  <a:pt x="381476" y="337470"/>
                </a:lnTo>
                <a:lnTo>
                  <a:pt x="350844" y="364648"/>
                </a:lnTo>
                <a:lnTo>
                  <a:pt x="313944" y="384226"/>
                </a:lnTo>
                <a:lnTo>
                  <a:pt x="270757" y="396071"/>
                </a:lnTo>
                <a:lnTo>
                  <a:pt x="221265" y="400050"/>
                </a:lnTo>
                <a:lnTo>
                  <a:pt x="189824" y="398359"/>
                </a:lnTo>
                <a:lnTo>
                  <a:pt x="159829" y="393382"/>
                </a:lnTo>
                <a:lnTo>
                  <a:pt x="131549" y="385262"/>
                </a:lnTo>
                <a:lnTo>
                  <a:pt x="112871" y="377364"/>
                </a:lnTo>
                <a:close/>
              </a:path>
              <a:path w="408939" h="400050">
                <a:moveTo>
                  <a:pt x="111347" y="376719"/>
                </a:moveTo>
                <a:lnTo>
                  <a:pt x="111347" y="166497"/>
                </a:lnTo>
                <a:lnTo>
                  <a:pt x="303657" y="166497"/>
                </a:lnTo>
                <a:lnTo>
                  <a:pt x="303657" y="232124"/>
                </a:lnTo>
                <a:lnTo>
                  <a:pt x="112871" y="232124"/>
                </a:lnTo>
                <a:lnTo>
                  <a:pt x="112871" y="377364"/>
                </a:lnTo>
                <a:lnTo>
                  <a:pt x="111347" y="37671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043385" y="2501086"/>
            <a:ext cx="654685" cy="400050"/>
          </a:xfrm>
          <a:custGeom>
            <a:avLst/>
            <a:gdLst/>
            <a:ahLst/>
            <a:cxnLst/>
            <a:rect l="l" t="t" r="r" b="b"/>
            <a:pathLst>
              <a:path w="654685" h="400050">
                <a:moveTo>
                  <a:pt x="241084" y="0"/>
                </a:moveTo>
                <a:lnTo>
                  <a:pt x="198513" y="3429"/>
                </a:lnTo>
                <a:lnTo>
                  <a:pt x="161734" y="13804"/>
                </a:lnTo>
                <a:lnTo>
                  <a:pt x="117919" y="43383"/>
                </a:lnTo>
                <a:lnTo>
                  <a:pt x="106781" y="56476"/>
                </a:lnTo>
                <a:lnTo>
                  <a:pt x="106781" y="4572"/>
                </a:lnTo>
                <a:lnTo>
                  <a:pt x="0" y="4572"/>
                </a:lnTo>
                <a:lnTo>
                  <a:pt x="0" y="393954"/>
                </a:lnTo>
                <a:lnTo>
                  <a:pt x="112877" y="393954"/>
                </a:lnTo>
                <a:lnTo>
                  <a:pt x="112877" y="210781"/>
                </a:lnTo>
                <a:lnTo>
                  <a:pt x="114592" y="185013"/>
                </a:lnTo>
                <a:lnTo>
                  <a:pt x="128308" y="144386"/>
                </a:lnTo>
                <a:lnTo>
                  <a:pt x="172580" y="109194"/>
                </a:lnTo>
                <a:lnTo>
                  <a:pt x="215074" y="102298"/>
                </a:lnTo>
                <a:lnTo>
                  <a:pt x="225183" y="102489"/>
                </a:lnTo>
                <a:lnTo>
                  <a:pt x="232473" y="102933"/>
                </a:lnTo>
                <a:lnTo>
                  <a:pt x="241084" y="103822"/>
                </a:lnTo>
                <a:lnTo>
                  <a:pt x="241084" y="0"/>
                </a:lnTo>
                <a:close/>
              </a:path>
              <a:path w="654685" h="400050">
                <a:moveTo>
                  <a:pt x="654558" y="172580"/>
                </a:moveTo>
                <a:lnTo>
                  <a:pt x="651637" y="131914"/>
                </a:lnTo>
                <a:lnTo>
                  <a:pt x="627468" y="67144"/>
                </a:lnTo>
                <a:lnTo>
                  <a:pt x="579107" y="23863"/>
                </a:lnTo>
                <a:lnTo>
                  <a:pt x="510425" y="2603"/>
                </a:lnTo>
                <a:lnTo>
                  <a:pt x="509587" y="2552"/>
                </a:lnTo>
                <a:lnTo>
                  <a:pt x="470306" y="114"/>
                </a:lnTo>
                <a:lnTo>
                  <a:pt x="421474" y="2667"/>
                </a:lnTo>
                <a:lnTo>
                  <a:pt x="376809" y="12280"/>
                </a:lnTo>
                <a:lnTo>
                  <a:pt x="335267" y="26758"/>
                </a:lnTo>
                <a:lnTo>
                  <a:pt x="300520" y="45808"/>
                </a:lnTo>
                <a:lnTo>
                  <a:pt x="340233" y="125247"/>
                </a:lnTo>
                <a:lnTo>
                  <a:pt x="351967" y="117538"/>
                </a:lnTo>
                <a:lnTo>
                  <a:pt x="364426" y="110528"/>
                </a:lnTo>
                <a:lnTo>
                  <a:pt x="406984" y="94361"/>
                </a:lnTo>
                <a:lnTo>
                  <a:pt x="453110" y="88569"/>
                </a:lnTo>
                <a:lnTo>
                  <a:pt x="473671" y="89954"/>
                </a:lnTo>
                <a:lnTo>
                  <a:pt x="520255" y="108381"/>
                </a:lnTo>
                <a:lnTo>
                  <a:pt x="540397" y="148386"/>
                </a:lnTo>
                <a:lnTo>
                  <a:pt x="541591" y="166484"/>
                </a:lnTo>
                <a:lnTo>
                  <a:pt x="541591" y="232117"/>
                </a:lnTo>
                <a:lnTo>
                  <a:pt x="541591" y="271830"/>
                </a:lnTo>
                <a:lnTo>
                  <a:pt x="509587" y="310032"/>
                </a:lnTo>
                <a:lnTo>
                  <a:pt x="472859" y="322884"/>
                </a:lnTo>
                <a:lnTo>
                  <a:pt x="459206" y="323748"/>
                </a:lnTo>
                <a:lnTo>
                  <a:pt x="445173" y="322910"/>
                </a:lnTo>
                <a:lnTo>
                  <a:pt x="444627" y="322808"/>
                </a:lnTo>
                <a:lnTo>
                  <a:pt x="432727" y="320509"/>
                </a:lnTo>
                <a:lnTo>
                  <a:pt x="421690" y="316674"/>
                </a:lnTo>
                <a:lnTo>
                  <a:pt x="421474" y="316560"/>
                </a:lnTo>
                <a:lnTo>
                  <a:pt x="411962" y="311556"/>
                </a:lnTo>
                <a:lnTo>
                  <a:pt x="404825" y="304304"/>
                </a:lnTo>
                <a:lnTo>
                  <a:pt x="399529" y="296227"/>
                </a:lnTo>
                <a:lnTo>
                  <a:pt x="396227" y="287032"/>
                </a:lnTo>
                <a:lnTo>
                  <a:pt x="395097" y="276402"/>
                </a:lnTo>
                <a:lnTo>
                  <a:pt x="399529" y="256768"/>
                </a:lnTo>
                <a:lnTo>
                  <a:pt x="399529" y="257124"/>
                </a:lnTo>
                <a:lnTo>
                  <a:pt x="412483" y="243370"/>
                </a:lnTo>
                <a:lnTo>
                  <a:pt x="412711" y="243281"/>
                </a:lnTo>
                <a:lnTo>
                  <a:pt x="434390" y="234950"/>
                </a:lnTo>
                <a:lnTo>
                  <a:pt x="465302" y="232117"/>
                </a:lnTo>
                <a:lnTo>
                  <a:pt x="541591" y="232117"/>
                </a:lnTo>
                <a:lnTo>
                  <a:pt x="541591" y="166484"/>
                </a:lnTo>
                <a:lnTo>
                  <a:pt x="453110" y="166484"/>
                </a:lnTo>
                <a:lnTo>
                  <a:pt x="412711" y="168249"/>
                </a:lnTo>
                <a:lnTo>
                  <a:pt x="411962" y="168376"/>
                </a:lnTo>
                <a:lnTo>
                  <a:pt x="378345" y="173723"/>
                </a:lnTo>
                <a:lnTo>
                  <a:pt x="326517" y="196964"/>
                </a:lnTo>
                <a:lnTo>
                  <a:pt x="295567" y="234022"/>
                </a:lnTo>
                <a:lnTo>
                  <a:pt x="285280" y="282498"/>
                </a:lnTo>
                <a:lnTo>
                  <a:pt x="286423" y="299123"/>
                </a:lnTo>
                <a:lnTo>
                  <a:pt x="303568" y="343560"/>
                </a:lnTo>
                <a:lnTo>
                  <a:pt x="337299" y="376224"/>
                </a:lnTo>
                <a:lnTo>
                  <a:pt x="389051" y="396417"/>
                </a:lnTo>
                <a:lnTo>
                  <a:pt x="412711" y="399313"/>
                </a:lnTo>
                <a:lnTo>
                  <a:pt x="430250" y="400037"/>
                </a:lnTo>
                <a:lnTo>
                  <a:pt x="470306" y="396608"/>
                </a:lnTo>
                <a:lnTo>
                  <a:pt x="529780" y="369138"/>
                </a:lnTo>
                <a:lnTo>
                  <a:pt x="549211" y="345084"/>
                </a:lnTo>
                <a:lnTo>
                  <a:pt x="549211" y="393941"/>
                </a:lnTo>
                <a:lnTo>
                  <a:pt x="654558" y="393941"/>
                </a:lnTo>
                <a:lnTo>
                  <a:pt x="654558" y="17258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800153" y="2501074"/>
            <a:ext cx="656590" cy="394335"/>
          </a:xfrm>
          <a:custGeom>
            <a:avLst/>
            <a:gdLst/>
            <a:ahLst/>
            <a:cxnLst/>
            <a:rect l="l" t="t" r="r" b="b"/>
            <a:pathLst>
              <a:path w="656589" h="394335">
                <a:moveTo>
                  <a:pt x="0" y="393954"/>
                </a:moveTo>
                <a:lnTo>
                  <a:pt x="0" y="4572"/>
                </a:lnTo>
                <a:lnTo>
                  <a:pt x="108299" y="4572"/>
                </a:lnTo>
                <a:lnTo>
                  <a:pt x="108299" y="50387"/>
                </a:lnTo>
                <a:lnTo>
                  <a:pt x="119397" y="38647"/>
                </a:lnTo>
                <a:lnTo>
                  <a:pt x="160210" y="12287"/>
                </a:lnTo>
                <a:lnTo>
                  <a:pt x="211431" y="834"/>
                </a:lnTo>
                <a:lnTo>
                  <a:pt x="230314" y="0"/>
                </a:lnTo>
                <a:lnTo>
                  <a:pt x="250372" y="882"/>
                </a:lnTo>
                <a:lnTo>
                  <a:pt x="303561" y="15335"/>
                </a:lnTo>
                <a:lnTo>
                  <a:pt x="346732" y="48379"/>
                </a:lnTo>
                <a:lnTo>
                  <a:pt x="356997" y="62674"/>
                </a:lnTo>
                <a:lnTo>
                  <a:pt x="370166" y="48617"/>
                </a:lnTo>
                <a:lnTo>
                  <a:pt x="418052" y="16859"/>
                </a:lnTo>
                <a:lnTo>
                  <a:pt x="455973" y="3821"/>
                </a:lnTo>
                <a:lnTo>
                  <a:pt x="497395" y="0"/>
                </a:lnTo>
                <a:lnTo>
                  <a:pt x="532009" y="2610"/>
                </a:lnTo>
                <a:lnTo>
                  <a:pt x="589844" y="23869"/>
                </a:lnTo>
                <a:lnTo>
                  <a:pt x="632198" y="67127"/>
                </a:lnTo>
                <a:lnTo>
                  <a:pt x="653391" y="131278"/>
                </a:lnTo>
                <a:lnTo>
                  <a:pt x="655986" y="171068"/>
                </a:lnTo>
                <a:lnTo>
                  <a:pt x="655986" y="393954"/>
                </a:lnTo>
                <a:lnTo>
                  <a:pt x="544639" y="393954"/>
                </a:lnTo>
                <a:lnTo>
                  <a:pt x="544639" y="189356"/>
                </a:lnTo>
                <a:lnTo>
                  <a:pt x="543258" y="167632"/>
                </a:lnTo>
                <a:lnTo>
                  <a:pt x="524827" y="119157"/>
                </a:lnTo>
                <a:lnTo>
                  <a:pt x="487068" y="99132"/>
                </a:lnTo>
                <a:lnTo>
                  <a:pt x="469868" y="97726"/>
                </a:lnTo>
                <a:lnTo>
                  <a:pt x="451318" y="99180"/>
                </a:lnTo>
                <a:lnTo>
                  <a:pt x="407384" y="122205"/>
                </a:lnTo>
                <a:lnTo>
                  <a:pt x="385859" y="174792"/>
                </a:lnTo>
                <a:lnTo>
                  <a:pt x="384429" y="198501"/>
                </a:lnTo>
                <a:lnTo>
                  <a:pt x="384429" y="393954"/>
                </a:lnTo>
                <a:lnTo>
                  <a:pt x="271557" y="393954"/>
                </a:lnTo>
                <a:lnTo>
                  <a:pt x="271557" y="189356"/>
                </a:lnTo>
                <a:lnTo>
                  <a:pt x="266984" y="149282"/>
                </a:lnTo>
                <a:lnTo>
                  <a:pt x="230369" y="103457"/>
                </a:lnTo>
                <a:lnTo>
                  <a:pt x="198310" y="97726"/>
                </a:lnTo>
                <a:lnTo>
                  <a:pt x="179759" y="99180"/>
                </a:lnTo>
                <a:lnTo>
                  <a:pt x="135731" y="122205"/>
                </a:lnTo>
                <a:lnTo>
                  <a:pt x="114300" y="174792"/>
                </a:lnTo>
                <a:lnTo>
                  <a:pt x="112871" y="198501"/>
                </a:lnTo>
                <a:lnTo>
                  <a:pt x="112871" y="393954"/>
                </a:lnTo>
                <a:lnTo>
                  <a:pt x="0" y="39395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530899" y="2501074"/>
            <a:ext cx="819785" cy="400050"/>
          </a:xfrm>
          <a:custGeom>
            <a:avLst/>
            <a:gdLst/>
            <a:ahLst/>
            <a:cxnLst/>
            <a:rect l="l" t="t" r="r" b="b"/>
            <a:pathLst>
              <a:path w="819784" h="400050">
                <a:moveTo>
                  <a:pt x="427202" y="200025"/>
                </a:moveTo>
                <a:lnTo>
                  <a:pt x="420344" y="144729"/>
                </a:lnTo>
                <a:lnTo>
                  <a:pt x="399770" y="96202"/>
                </a:lnTo>
                <a:lnTo>
                  <a:pt x="367372" y="55778"/>
                </a:lnTo>
                <a:lnTo>
                  <a:pt x="323469" y="24485"/>
                </a:lnTo>
                <a:lnTo>
                  <a:pt x="312801" y="19799"/>
                </a:lnTo>
                <a:lnTo>
                  <a:pt x="312801" y="200025"/>
                </a:lnTo>
                <a:lnTo>
                  <a:pt x="311086" y="222948"/>
                </a:lnTo>
                <a:lnTo>
                  <a:pt x="297370" y="261886"/>
                </a:lnTo>
                <a:lnTo>
                  <a:pt x="270522" y="290830"/>
                </a:lnTo>
                <a:lnTo>
                  <a:pt x="234505" y="305168"/>
                </a:lnTo>
                <a:lnTo>
                  <a:pt x="213652" y="306895"/>
                </a:lnTo>
                <a:lnTo>
                  <a:pt x="193040" y="305168"/>
                </a:lnTo>
                <a:lnTo>
                  <a:pt x="143446" y="277939"/>
                </a:lnTo>
                <a:lnTo>
                  <a:pt x="121539" y="243560"/>
                </a:lnTo>
                <a:lnTo>
                  <a:pt x="114490" y="200025"/>
                </a:lnTo>
                <a:lnTo>
                  <a:pt x="116230" y="176276"/>
                </a:lnTo>
                <a:lnTo>
                  <a:pt x="130568" y="136728"/>
                </a:lnTo>
                <a:lnTo>
                  <a:pt x="158064" y="108394"/>
                </a:lnTo>
                <a:lnTo>
                  <a:pt x="213652" y="91630"/>
                </a:lnTo>
                <a:lnTo>
                  <a:pt x="234505" y="93586"/>
                </a:lnTo>
                <a:lnTo>
                  <a:pt x="270522" y="108394"/>
                </a:lnTo>
                <a:lnTo>
                  <a:pt x="297370" y="136728"/>
                </a:lnTo>
                <a:lnTo>
                  <a:pt x="311086" y="176276"/>
                </a:lnTo>
                <a:lnTo>
                  <a:pt x="312801" y="200025"/>
                </a:lnTo>
                <a:lnTo>
                  <a:pt x="312801" y="19799"/>
                </a:lnTo>
                <a:lnTo>
                  <a:pt x="298602" y="13550"/>
                </a:lnTo>
                <a:lnTo>
                  <a:pt x="271995" y="5918"/>
                </a:lnTo>
                <a:lnTo>
                  <a:pt x="243674" y="1460"/>
                </a:lnTo>
                <a:lnTo>
                  <a:pt x="213652" y="0"/>
                </a:lnTo>
                <a:lnTo>
                  <a:pt x="184238" y="1460"/>
                </a:lnTo>
                <a:lnTo>
                  <a:pt x="128905" y="13550"/>
                </a:lnTo>
                <a:lnTo>
                  <a:pt x="80937" y="39116"/>
                </a:lnTo>
                <a:lnTo>
                  <a:pt x="42659" y="74714"/>
                </a:lnTo>
                <a:lnTo>
                  <a:pt x="15481" y="119976"/>
                </a:lnTo>
                <a:lnTo>
                  <a:pt x="1727" y="172034"/>
                </a:lnTo>
                <a:lnTo>
                  <a:pt x="0" y="200025"/>
                </a:lnTo>
                <a:lnTo>
                  <a:pt x="1727" y="228079"/>
                </a:lnTo>
                <a:lnTo>
                  <a:pt x="15481" y="280149"/>
                </a:lnTo>
                <a:lnTo>
                  <a:pt x="42659" y="324726"/>
                </a:lnTo>
                <a:lnTo>
                  <a:pt x="80937" y="360133"/>
                </a:lnTo>
                <a:lnTo>
                  <a:pt x="114490" y="378879"/>
                </a:lnTo>
                <a:lnTo>
                  <a:pt x="155841" y="393382"/>
                </a:lnTo>
                <a:lnTo>
                  <a:pt x="213652" y="400050"/>
                </a:lnTo>
                <a:lnTo>
                  <a:pt x="243674" y="398360"/>
                </a:lnTo>
                <a:lnTo>
                  <a:pt x="298602" y="385267"/>
                </a:lnTo>
                <a:lnTo>
                  <a:pt x="347014" y="360133"/>
                </a:lnTo>
                <a:lnTo>
                  <a:pt x="384860" y="324726"/>
                </a:lnTo>
                <a:lnTo>
                  <a:pt x="411772" y="280149"/>
                </a:lnTo>
                <a:lnTo>
                  <a:pt x="425488" y="228079"/>
                </a:lnTo>
                <a:lnTo>
                  <a:pt x="427202" y="200025"/>
                </a:lnTo>
                <a:close/>
              </a:path>
              <a:path w="819784" h="400050">
                <a:moveTo>
                  <a:pt x="819340" y="276415"/>
                </a:moveTo>
                <a:lnTo>
                  <a:pt x="813625" y="238239"/>
                </a:lnTo>
                <a:lnTo>
                  <a:pt x="784733" y="198640"/>
                </a:lnTo>
                <a:lnTo>
                  <a:pt x="744575" y="177165"/>
                </a:lnTo>
                <a:lnTo>
                  <a:pt x="688174" y="164096"/>
                </a:lnTo>
                <a:lnTo>
                  <a:pt x="665226" y="160401"/>
                </a:lnTo>
                <a:lnTo>
                  <a:pt x="645845" y="156921"/>
                </a:lnTo>
                <a:lnTo>
                  <a:pt x="604177" y="146596"/>
                </a:lnTo>
                <a:lnTo>
                  <a:pt x="584365" y="120688"/>
                </a:lnTo>
                <a:lnTo>
                  <a:pt x="585508" y="113195"/>
                </a:lnTo>
                <a:lnTo>
                  <a:pt x="624840" y="87058"/>
                </a:lnTo>
                <a:lnTo>
                  <a:pt x="656082" y="84010"/>
                </a:lnTo>
                <a:lnTo>
                  <a:pt x="686193" y="85966"/>
                </a:lnTo>
                <a:lnTo>
                  <a:pt x="714844" y="91643"/>
                </a:lnTo>
                <a:lnTo>
                  <a:pt x="742340" y="100774"/>
                </a:lnTo>
                <a:lnTo>
                  <a:pt x="768959" y="113068"/>
                </a:lnTo>
                <a:lnTo>
                  <a:pt x="805624" y="33629"/>
                </a:lnTo>
                <a:lnTo>
                  <a:pt x="757974" y="13449"/>
                </a:lnTo>
                <a:lnTo>
                  <a:pt x="717892" y="5143"/>
                </a:lnTo>
                <a:lnTo>
                  <a:pt x="676681" y="571"/>
                </a:lnTo>
                <a:lnTo>
                  <a:pt x="656082" y="0"/>
                </a:lnTo>
                <a:lnTo>
                  <a:pt x="629500" y="889"/>
                </a:lnTo>
                <a:lnTo>
                  <a:pt x="581431" y="8407"/>
                </a:lnTo>
                <a:lnTo>
                  <a:pt x="540778" y="24180"/>
                </a:lnTo>
                <a:lnTo>
                  <a:pt x="509752" y="46418"/>
                </a:lnTo>
                <a:lnTo>
                  <a:pt x="481584" y="90678"/>
                </a:lnTo>
                <a:lnTo>
                  <a:pt x="476059" y="125260"/>
                </a:lnTo>
                <a:lnTo>
                  <a:pt x="477494" y="145821"/>
                </a:lnTo>
                <a:lnTo>
                  <a:pt x="498919" y="192405"/>
                </a:lnTo>
                <a:lnTo>
                  <a:pt x="537794" y="220573"/>
                </a:lnTo>
                <a:lnTo>
                  <a:pt x="587997" y="234988"/>
                </a:lnTo>
                <a:lnTo>
                  <a:pt x="650849" y="245986"/>
                </a:lnTo>
                <a:lnTo>
                  <a:pt x="667143" y="248894"/>
                </a:lnTo>
                <a:lnTo>
                  <a:pt x="706285" y="265557"/>
                </a:lnTo>
                <a:lnTo>
                  <a:pt x="711047" y="279463"/>
                </a:lnTo>
                <a:lnTo>
                  <a:pt x="706704" y="294601"/>
                </a:lnTo>
                <a:lnTo>
                  <a:pt x="693470" y="305612"/>
                </a:lnTo>
                <a:lnTo>
                  <a:pt x="671106" y="312343"/>
                </a:lnTo>
                <a:lnTo>
                  <a:pt x="639318" y="314617"/>
                </a:lnTo>
                <a:lnTo>
                  <a:pt x="621906" y="314020"/>
                </a:lnTo>
                <a:lnTo>
                  <a:pt x="567601" y="303847"/>
                </a:lnTo>
                <a:lnTo>
                  <a:pt x="518477" y="284988"/>
                </a:lnTo>
                <a:lnTo>
                  <a:pt x="505015" y="276415"/>
                </a:lnTo>
                <a:lnTo>
                  <a:pt x="466915" y="357289"/>
                </a:lnTo>
                <a:lnTo>
                  <a:pt x="518401" y="381596"/>
                </a:lnTo>
                <a:lnTo>
                  <a:pt x="563930" y="392988"/>
                </a:lnTo>
                <a:lnTo>
                  <a:pt x="610933" y="399224"/>
                </a:lnTo>
                <a:lnTo>
                  <a:pt x="634746" y="400050"/>
                </a:lnTo>
                <a:lnTo>
                  <a:pt x="662457" y="399173"/>
                </a:lnTo>
                <a:lnTo>
                  <a:pt x="712203" y="391693"/>
                </a:lnTo>
                <a:lnTo>
                  <a:pt x="753351" y="375983"/>
                </a:lnTo>
                <a:lnTo>
                  <a:pt x="785418" y="353695"/>
                </a:lnTo>
                <a:lnTo>
                  <a:pt x="813816" y="310756"/>
                </a:lnTo>
                <a:lnTo>
                  <a:pt x="817943" y="294157"/>
                </a:lnTo>
                <a:lnTo>
                  <a:pt x="819340" y="27641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588275" y="2501074"/>
            <a:ext cx="854710" cy="400050"/>
          </a:xfrm>
          <a:custGeom>
            <a:avLst/>
            <a:gdLst/>
            <a:ahLst/>
            <a:cxnLst/>
            <a:rect l="l" t="t" r="r" b="b"/>
            <a:pathLst>
              <a:path w="854709" h="400050">
                <a:moveTo>
                  <a:pt x="392049" y="99250"/>
                </a:moveTo>
                <a:lnTo>
                  <a:pt x="364236" y="56730"/>
                </a:lnTo>
                <a:lnTo>
                  <a:pt x="324993" y="24485"/>
                </a:lnTo>
                <a:lnTo>
                  <a:pt x="274993" y="5918"/>
                </a:lnTo>
                <a:lnTo>
                  <a:pt x="218122" y="0"/>
                </a:lnTo>
                <a:lnTo>
                  <a:pt x="187198" y="1460"/>
                </a:lnTo>
                <a:lnTo>
                  <a:pt x="131025" y="13550"/>
                </a:lnTo>
                <a:lnTo>
                  <a:pt x="82397" y="39116"/>
                </a:lnTo>
                <a:lnTo>
                  <a:pt x="44094" y="74714"/>
                </a:lnTo>
                <a:lnTo>
                  <a:pt x="16078" y="119976"/>
                </a:lnTo>
                <a:lnTo>
                  <a:pt x="1739" y="172034"/>
                </a:lnTo>
                <a:lnTo>
                  <a:pt x="0" y="200025"/>
                </a:lnTo>
                <a:lnTo>
                  <a:pt x="1955" y="228079"/>
                </a:lnTo>
                <a:lnTo>
                  <a:pt x="16713" y="280149"/>
                </a:lnTo>
                <a:lnTo>
                  <a:pt x="44094" y="324726"/>
                </a:lnTo>
                <a:lnTo>
                  <a:pt x="82397" y="360133"/>
                </a:lnTo>
                <a:lnTo>
                  <a:pt x="131241" y="385267"/>
                </a:lnTo>
                <a:lnTo>
                  <a:pt x="187845" y="398360"/>
                </a:lnTo>
                <a:lnTo>
                  <a:pt x="218122" y="400050"/>
                </a:lnTo>
                <a:lnTo>
                  <a:pt x="247281" y="398360"/>
                </a:lnTo>
                <a:lnTo>
                  <a:pt x="300977" y="385267"/>
                </a:lnTo>
                <a:lnTo>
                  <a:pt x="346405" y="360108"/>
                </a:lnTo>
                <a:lnTo>
                  <a:pt x="380072" y="324078"/>
                </a:lnTo>
                <a:lnTo>
                  <a:pt x="392049" y="302323"/>
                </a:lnTo>
                <a:lnTo>
                  <a:pt x="303568" y="253466"/>
                </a:lnTo>
                <a:lnTo>
                  <a:pt x="286981" y="277291"/>
                </a:lnTo>
                <a:lnTo>
                  <a:pt x="266979" y="293941"/>
                </a:lnTo>
                <a:lnTo>
                  <a:pt x="243509" y="303707"/>
                </a:lnTo>
                <a:lnTo>
                  <a:pt x="216598" y="306895"/>
                </a:lnTo>
                <a:lnTo>
                  <a:pt x="195745" y="305168"/>
                </a:lnTo>
                <a:lnTo>
                  <a:pt x="159169" y="290830"/>
                </a:lnTo>
                <a:lnTo>
                  <a:pt x="131152" y="262572"/>
                </a:lnTo>
                <a:lnTo>
                  <a:pt x="116344" y="223177"/>
                </a:lnTo>
                <a:lnTo>
                  <a:pt x="114401" y="200025"/>
                </a:lnTo>
                <a:lnTo>
                  <a:pt x="116344" y="176276"/>
                </a:lnTo>
                <a:lnTo>
                  <a:pt x="131152" y="136728"/>
                </a:lnTo>
                <a:lnTo>
                  <a:pt x="159169" y="107746"/>
                </a:lnTo>
                <a:lnTo>
                  <a:pt x="195745" y="93370"/>
                </a:lnTo>
                <a:lnTo>
                  <a:pt x="216598" y="91630"/>
                </a:lnTo>
                <a:lnTo>
                  <a:pt x="243509" y="95059"/>
                </a:lnTo>
                <a:lnTo>
                  <a:pt x="266979" y="105206"/>
                </a:lnTo>
                <a:lnTo>
                  <a:pt x="286981" y="121932"/>
                </a:lnTo>
                <a:lnTo>
                  <a:pt x="303568" y="145072"/>
                </a:lnTo>
                <a:lnTo>
                  <a:pt x="392049" y="99250"/>
                </a:lnTo>
                <a:close/>
              </a:path>
              <a:path w="854709" h="400050">
                <a:moveTo>
                  <a:pt x="854392" y="200025"/>
                </a:moveTo>
                <a:lnTo>
                  <a:pt x="847534" y="144729"/>
                </a:lnTo>
                <a:lnTo>
                  <a:pt x="826960" y="96202"/>
                </a:lnTo>
                <a:lnTo>
                  <a:pt x="794486" y="55778"/>
                </a:lnTo>
                <a:lnTo>
                  <a:pt x="750671" y="24485"/>
                </a:lnTo>
                <a:lnTo>
                  <a:pt x="740003" y="19812"/>
                </a:lnTo>
                <a:lnTo>
                  <a:pt x="740003" y="200025"/>
                </a:lnTo>
                <a:lnTo>
                  <a:pt x="738263" y="222948"/>
                </a:lnTo>
                <a:lnTo>
                  <a:pt x="724484" y="261886"/>
                </a:lnTo>
                <a:lnTo>
                  <a:pt x="697636" y="290830"/>
                </a:lnTo>
                <a:lnTo>
                  <a:pt x="661631" y="305168"/>
                </a:lnTo>
                <a:lnTo>
                  <a:pt x="640753" y="306895"/>
                </a:lnTo>
                <a:lnTo>
                  <a:pt x="620153" y="305168"/>
                </a:lnTo>
                <a:lnTo>
                  <a:pt x="570649" y="277939"/>
                </a:lnTo>
                <a:lnTo>
                  <a:pt x="548652" y="243560"/>
                </a:lnTo>
                <a:lnTo>
                  <a:pt x="541591" y="200025"/>
                </a:lnTo>
                <a:lnTo>
                  <a:pt x="543331" y="176276"/>
                </a:lnTo>
                <a:lnTo>
                  <a:pt x="557707" y="136728"/>
                </a:lnTo>
                <a:lnTo>
                  <a:pt x="585457" y="108394"/>
                </a:lnTo>
                <a:lnTo>
                  <a:pt x="620788" y="93586"/>
                </a:lnTo>
                <a:lnTo>
                  <a:pt x="640753" y="91630"/>
                </a:lnTo>
                <a:lnTo>
                  <a:pt x="661631" y="93586"/>
                </a:lnTo>
                <a:lnTo>
                  <a:pt x="697636" y="108394"/>
                </a:lnTo>
                <a:lnTo>
                  <a:pt x="724484" y="136728"/>
                </a:lnTo>
                <a:lnTo>
                  <a:pt x="738263" y="176276"/>
                </a:lnTo>
                <a:lnTo>
                  <a:pt x="740003" y="200025"/>
                </a:lnTo>
                <a:lnTo>
                  <a:pt x="740003" y="19812"/>
                </a:lnTo>
                <a:lnTo>
                  <a:pt x="725754" y="13550"/>
                </a:lnTo>
                <a:lnTo>
                  <a:pt x="699135" y="5918"/>
                </a:lnTo>
                <a:lnTo>
                  <a:pt x="670801" y="1460"/>
                </a:lnTo>
                <a:lnTo>
                  <a:pt x="640753" y="0"/>
                </a:lnTo>
                <a:lnTo>
                  <a:pt x="611365" y="1460"/>
                </a:lnTo>
                <a:lnTo>
                  <a:pt x="556018" y="13550"/>
                </a:lnTo>
                <a:lnTo>
                  <a:pt x="508076" y="39116"/>
                </a:lnTo>
                <a:lnTo>
                  <a:pt x="469760" y="74714"/>
                </a:lnTo>
                <a:lnTo>
                  <a:pt x="442633" y="119976"/>
                </a:lnTo>
                <a:lnTo>
                  <a:pt x="428917" y="172034"/>
                </a:lnTo>
                <a:lnTo>
                  <a:pt x="427202" y="200025"/>
                </a:lnTo>
                <a:lnTo>
                  <a:pt x="428917" y="228079"/>
                </a:lnTo>
                <a:lnTo>
                  <a:pt x="442633" y="280149"/>
                </a:lnTo>
                <a:lnTo>
                  <a:pt x="469760" y="324726"/>
                </a:lnTo>
                <a:lnTo>
                  <a:pt x="508076" y="360133"/>
                </a:lnTo>
                <a:lnTo>
                  <a:pt x="541591" y="378752"/>
                </a:lnTo>
                <a:lnTo>
                  <a:pt x="583590" y="393382"/>
                </a:lnTo>
                <a:lnTo>
                  <a:pt x="640753" y="400050"/>
                </a:lnTo>
                <a:lnTo>
                  <a:pt x="670801" y="398360"/>
                </a:lnTo>
                <a:lnTo>
                  <a:pt x="699135" y="393382"/>
                </a:lnTo>
                <a:lnTo>
                  <a:pt x="725754" y="385267"/>
                </a:lnTo>
                <a:lnTo>
                  <a:pt x="740003" y="378904"/>
                </a:lnTo>
                <a:lnTo>
                  <a:pt x="750671" y="374142"/>
                </a:lnTo>
                <a:lnTo>
                  <a:pt x="794486" y="343573"/>
                </a:lnTo>
                <a:lnTo>
                  <a:pt x="826960" y="303847"/>
                </a:lnTo>
                <a:lnTo>
                  <a:pt x="847534" y="254838"/>
                </a:lnTo>
                <a:lnTo>
                  <a:pt x="852678" y="228079"/>
                </a:lnTo>
                <a:lnTo>
                  <a:pt x="854392" y="20002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520493" y="2501074"/>
            <a:ext cx="396875" cy="394335"/>
          </a:xfrm>
          <a:custGeom>
            <a:avLst/>
            <a:gdLst/>
            <a:ahLst/>
            <a:cxnLst/>
            <a:rect l="l" t="t" r="r" b="b"/>
            <a:pathLst>
              <a:path w="396875" h="394335">
                <a:moveTo>
                  <a:pt x="0" y="393954"/>
                </a:moveTo>
                <a:lnTo>
                  <a:pt x="0" y="4572"/>
                </a:lnTo>
                <a:lnTo>
                  <a:pt x="106775" y="4572"/>
                </a:lnTo>
                <a:lnTo>
                  <a:pt x="106775" y="50387"/>
                </a:lnTo>
                <a:lnTo>
                  <a:pt x="118815" y="39290"/>
                </a:lnTo>
                <a:lnTo>
                  <a:pt x="163258" y="12287"/>
                </a:lnTo>
                <a:lnTo>
                  <a:pt x="216448" y="834"/>
                </a:lnTo>
                <a:lnTo>
                  <a:pt x="236505" y="0"/>
                </a:lnTo>
                <a:lnTo>
                  <a:pt x="270477" y="2610"/>
                </a:lnTo>
                <a:lnTo>
                  <a:pt x="328740" y="23869"/>
                </a:lnTo>
                <a:lnTo>
                  <a:pt x="372204" y="67127"/>
                </a:lnTo>
                <a:lnTo>
                  <a:pt x="394081" y="131278"/>
                </a:lnTo>
                <a:lnTo>
                  <a:pt x="396716" y="171068"/>
                </a:lnTo>
                <a:lnTo>
                  <a:pt x="396716" y="393954"/>
                </a:lnTo>
                <a:lnTo>
                  <a:pt x="283749" y="393954"/>
                </a:lnTo>
                <a:lnTo>
                  <a:pt x="283749" y="189356"/>
                </a:lnTo>
                <a:lnTo>
                  <a:pt x="282582" y="167632"/>
                </a:lnTo>
                <a:lnTo>
                  <a:pt x="263937" y="119157"/>
                </a:lnTo>
                <a:lnTo>
                  <a:pt x="224035" y="99132"/>
                </a:lnTo>
                <a:lnTo>
                  <a:pt x="205930" y="97726"/>
                </a:lnTo>
                <a:lnTo>
                  <a:pt x="185355" y="99204"/>
                </a:lnTo>
                <a:lnTo>
                  <a:pt x="137255" y="123729"/>
                </a:lnTo>
                <a:lnTo>
                  <a:pt x="114323" y="176959"/>
                </a:lnTo>
                <a:lnTo>
                  <a:pt x="112871" y="201549"/>
                </a:lnTo>
                <a:lnTo>
                  <a:pt x="112871" y="393954"/>
                </a:lnTo>
                <a:lnTo>
                  <a:pt x="0" y="39395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645919" y="3057143"/>
            <a:ext cx="113030" cy="538480"/>
          </a:xfrm>
          <a:custGeom>
            <a:avLst/>
            <a:gdLst/>
            <a:ahLst/>
            <a:cxnLst/>
            <a:rect l="l" t="t" r="r" b="b"/>
            <a:pathLst>
              <a:path w="113030" h="538479">
                <a:moveTo>
                  <a:pt x="0" y="537972"/>
                </a:moveTo>
                <a:lnTo>
                  <a:pt x="0" y="0"/>
                </a:lnTo>
                <a:lnTo>
                  <a:pt x="112776" y="0"/>
                </a:lnTo>
                <a:lnTo>
                  <a:pt x="112776" y="537972"/>
                </a:lnTo>
                <a:lnTo>
                  <a:pt x="0" y="53797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836318" y="3198875"/>
            <a:ext cx="810260" cy="400050"/>
          </a:xfrm>
          <a:custGeom>
            <a:avLst/>
            <a:gdLst/>
            <a:ahLst/>
            <a:cxnLst/>
            <a:rect l="l" t="t" r="r" b="b"/>
            <a:pathLst>
              <a:path w="810260" h="400050">
                <a:moveTo>
                  <a:pt x="427202" y="200025"/>
                </a:moveTo>
                <a:lnTo>
                  <a:pt x="420344" y="145300"/>
                </a:lnTo>
                <a:lnTo>
                  <a:pt x="399770" y="96202"/>
                </a:lnTo>
                <a:lnTo>
                  <a:pt x="366725" y="55968"/>
                </a:lnTo>
                <a:lnTo>
                  <a:pt x="323469" y="26009"/>
                </a:lnTo>
                <a:lnTo>
                  <a:pt x="312801" y="21247"/>
                </a:lnTo>
                <a:lnTo>
                  <a:pt x="312801" y="200025"/>
                </a:lnTo>
                <a:lnTo>
                  <a:pt x="311086" y="223837"/>
                </a:lnTo>
                <a:lnTo>
                  <a:pt x="297332" y="263423"/>
                </a:lnTo>
                <a:lnTo>
                  <a:pt x="270433" y="291719"/>
                </a:lnTo>
                <a:lnTo>
                  <a:pt x="234442" y="306552"/>
                </a:lnTo>
                <a:lnTo>
                  <a:pt x="213550" y="308521"/>
                </a:lnTo>
                <a:lnTo>
                  <a:pt x="192925" y="306552"/>
                </a:lnTo>
                <a:lnTo>
                  <a:pt x="157403" y="291719"/>
                </a:lnTo>
                <a:lnTo>
                  <a:pt x="129870" y="263423"/>
                </a:lnTo>
                <a:lnTo>
                  <a:pt x="116116" y="223837"/>
                </a:lnTo>
                <a:lnTo>
                  <a:pt x="114401" y="200025"/>
                </a:lnTo>
                <a:lnTo>
                  <a:pt x="116116" y="177152"/>
                </a:lnTo>
                <a:lnTo>
                  <a:pt x="129870" y="138226"/>
                </a:lnTo>
                <a:lnTo>
                  <a:pt x="157403" y="109270"/>
                </a:lnTo>
                <a:lnTo>
                  <a:pt x="192925" y="94894"/>
                </a:lnTo>
                <a:lnTo>
                  <a:pt x="213550" y="93154"/>
                </a:lnTo>
                <a:lnTo>
                  <a:pt x="234442" y="94894"/>
                </a:lnTo>
                <a:lnTo>
                  <a:pt x="270433" y="109270"/>
                </a:lnTo>
                <a:lnTo>
                  <a:pt x="297332" y="138226"/>
                </a:lnTo>
                <a:lnTo>
                  <a:pt x="311086" y="177152"/>
                </a:lnTo>
                <a:lnTo>
                  <a:pt x="312801" y="200025"/>
                </a:lnTo>
                <a:lnTo>
                  <a:pt x="312801" y="21247"/>
                </a:lnTo>
                <a:lnTo>
                  <a:pt x="298551" y="14871"/>
                </a:lnTo>
                <a:lnTo>
                  <a:pt x="271945" y="6718"/>
                </a:lnTo>
                <a:lnTo>
                  <a:pt x="243611" y="1714"/>
                </a:lnTo>
                <a:lnTo>
                  <a:pt x="213550" y="0"/>
                </a:lnTo>
                <a:lnTo>
                  <a:pt x="183540" y="1714"/>
                </a:lnTo>
                <a:lnTo>
                  <a:pt x="128638" y="14871"/>
                </a:lnTo>
                <a:lnTo>
                  <a:pt x="80873" y="39763"/>
                </a:lnTo>
                <a:lnTo>
                  <a:pt x="42570" y="74739"/>
                </a:lnTo>
                <a:lnTo>
                  <a:pt x="15430" y="119976"/>
                </a:lnTo>
                <a:lnTo>
                  <a:pt x="1714" y="172034"/>
                </a:lnTo>
                <a:lnTo>
                  <a:pt x="0" y="200025"/>
                </a:lnTo>
                <a:lnTo>
                  <a:pt x="1714" y="228079"/>
                </a:lnTo>
                <a:lnTo>
                  <a:pt x="15430" y="280149"/>
                </a:lnTo>
                <a:lnTo>
                  <a:pt x="42570" y="325399"/>
                </a:lnTo>
                <a:lnTo>
                  <a:pt x="80873" y="361035"/>
                </a:lnTo>
                <a:lnTo>
                  <a:pt x="114401" y="380326"/>
                </a:lnTo>
                <a:lnTo>
                  <a:pt x="128638" y="386549"/>
                </a:lnTo>
                <a:lnTo>
                  <a:pt x="155244" y="394144"/>
                </a:lnTo>
                <a:lnTo>
                  <a:pt x="183540" y="398602"/>
                </a:lnTo>
                <a:lnTo>
                  <a:pt x="213550" y="400050"/>
                </a:lnTo>
                <a:lnTo>
                  <a:pt x="243611" y="398602"/>
                </a:lnTo>
                <a:lnTo>
                  <a:pt x="298551" y="386549"/>
                </a:lnTo>
                <a:lnTo>
                  <a:pt x="346951" y="361035"/>
                </a:lnTo>
                <a:lnTo>
                  <a:pt x="384797" y="325399"/>
                </a:lnTo>
                <a:lnTo>
                  <a:pt x="411772" y="280149"/>
                </a:lnTo>
                <a:lnTo>
                  <a:pt x="425488" y="228079"/>
                </a:lnTo>
                <a:lnTo>
                  <a:pt x="427202" y="200025"/>
                </a:lnTo>
                <a:close/>
              </a:path>
              <a:path w="810260" h="400050">
                <a:moveTo>
                  <a:pt x="810094" y="276415"/>
                </a:moveTo>
                <a:lnTo>
                  <a:pt x="798525" y="223608"/>
                </a:lnTo>
                <a:lnTo>
                  <a:pt x="763803" y="189941"/>
                </a:lnTo>
                <a:lnTo>
                  <a:pt x="719366" y="172834"/>
                </a:lnTo>
                <a:lnTo>
                  <a:pt x="657606" y="160401"/>
                </a:lnTo>
                <a:lnTo>
                  <a:pt x="637501" y="156921"/>
                </a:lnTo>
                <a:lnTo>
                  <a:pt x="620560" y="153466"/>
                </a:lnTo>
                <a:lnTo>
                  <a:pt x="581304" y="136690"/>
                </a:lnTo>
                <a:lnTo>
                  <a:pt x="576732" y="122212"/>
                </a:lnTo>
                <a:lnTo>
                  <a:pt x="577646" y="114503"/>
                </a:lnTo>
                <a:lnTo>
                  <a:pt x="616369" y="88011"/>
                </a:lnTo>
                <a:lnTo>
                  <a:pt x="648462" y="85534"/>
                </a:lnTo>
                <a:lnTo>
                  <a:pt x="677862" y="87274"/>
                </a:lnTo>
                <a:lnTo>
                  <a:pt x="706424" y="92595"/>
                </a:lnTo>
                <a:lnTo>
                  <a:pt x="733844" y="101650"/>
                </a:lnTo>
                <a:lnTo>
                  <a:pt x="759802" y="114592"/>
                </a:lnTo>
                <a:lnTo>
                  <a:pt x="797902" y="33629"/>
                </a:lnTo>
                <a:lnTo>
                  <a:pt x="749693" y="14122"/>
                </a:lnTo>
                <a:lnTo>
                  <a:pt x="710222" y="5194"/>
                </a:lnTo>
                <a:lnTo>
                  <a:pt x="669036" y="584"/>
                </a:lnTo>
                <a:lnTo>
                  <a:pt x="648462" y="0"/>
                </a:lnTo>
                <a:lnTo>
                  <a:pt x="621614" y="889"/>
                </a:lnTo>
                <a:lnTo>
                  <a:pt x="573100" y="8407"/>
                </a:lnTo>
                <a:lnTo>
                  <a:pt x="532853" y="24206"/>
                </a:lnTo>
                <a:lnTo>
                  <a:pt x="501472" y="47104"/>
                </a:lnTo>
                <a:lnTo>
                  <a:pt x="473913" y="90881"/>
                </a:lnTo>
                <a:lnTo>
                  <a:pt x="468337" y="125260"/>
                </a:lnTo>
                <a:lnTo>
                  <a:pt x="469785" y="146494"/>
                </a:lnTo>
                <a:lnTo>
                  <a:pt x="491299" y="193929"/>
                </a:lnTo>
                <a:lnTo>
                  <a:pt x="530085" y="221894"/>
                </a:lnTo>
                <a:lnTo>
                  <a:pt x="580351" y="235940"/>
                </a:lnTo>
                <a:lnTo>
                  <a:pt x="623976" y="244322"/>
                </a:lnTo>
                <a:lnTo>
                  <a:pt x="643178" y="246875"/>
                </a:lnTo>
                <a:lnTo>
                  <a:pt x="659498" y="249847"/>
                </a:lnTo>
                <a:lnTo>
                  <a:pt x="698563" y="265747"/>
                </a:lnTo>
                <a:lnTo>
                  <a:pt x="703326" y="279463"/>
                </a:lnTo>
                <a:lnTo>
                  <a:pt x="698779" y="295249"/>
                </a:lnTo>
                <a:lnTo>
                  <a:pt x="685215" y="306184"/>
                </a:lnTo>
                <a:lnTo>
                  <a:pt x="662774" y="312559"/>
                </a:lnTo>
                <a:lnTo>
                  <a:pt x="631596" y="314617"/>
                </a:lnTo>
                <a:lnTo>
                  <a:pt x="614197" y="314045"/>
                </a:lnTo>
                <a:lnTo>
                  <a:pt x="559968" y="305371"/>
                </a:lnTo>
                <a:lnTo>
                  <a:pt x="509943" y="285661"/>
                </a:lnTo>
                <a:lnTo>
                  <a:pt x="495871" y="277939"/>
                </a:lnTo>
                <a:lnTo>
                  <a:pt x="459193" y="358902"/>
                </a:lnTo>
                <a:lnTo>
                  <a:pt x="510730" y="382485"/>
                </a:lnTo>
                <a:lnTo>
                  <a:pt x="555625" y="394271"/>
                </a:lnTo>
                <a:lnTo>
                  <a:pt x="603046" y="399465"/>
                </a:lnTo>
                <a:lnTo>
                  <a:pt x="627024" y="400050"/>
                </a:lnTo>
                <a:lnTo>
                  <a:pt x="654786" y="399173"/>
                </a:lnTo>
                <a:lnTo>
                  <a:pt x="704532" y="391693"/>
                </a:lnTo>
                <a:lnTo>
                  <a:pt x="745693" y="376224"/>
                </a:lnTo>
                <a:lnTo>
                  <a:pt x="788758" y="342049"/>
                </a:lnTo>
                <a:lnTo>
                  <a:pt x="808913" y="294182"/>
                </a:lnTo>
                <a:lnTo>
                  <a:pt x="810094" y="27641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922651" y="3056858"/>
            <a:ext cx="424180" cy="542290"/>
          </a:xfrm>
          <a:custGeom>
            <a:avLst/>
            <a:gdLst/>
            <a:ahLst/>
            <a:cxnLst/>
            <a:rect l="l" t="t" r="r" b="b"/>
            <a:pathLst>
              <a:path w="424179" h="542289">
                <a:moveTo>
                  <a:pt x="0" y="537495"/>
                </a:moveTo>
                <a:lnTo>
                  <a:pt x="0" y="0"/>
                </a:lnTo>
                <a:lnTo>
                  <a:pt x="112871" y="0"/>
                </a:lnTo>
                <a:lnTo>
                  <a:pt x="112871" y="189357"/>
                </a:lnTo>
                <a:lnTo>
                  <a:pt x="136365" y="168458"/>
                </a:lnTo>
                <a:lnTo>
                  <a:pt x="163591" y="153685"/>
                </a:lnTo>
                <a:lnTo>
                  <a:pt x="194818" y="144913"/>
                </a:lnTo>
                <a:lnTo>
                  <a:pt x="230314" y="142017"/>
                </a:lnTo>
                <a:lnTo>
                  <a:pt x="256993" y="143471"/>
                </a:lnTo>
                <a:lnTo>
                  <a:pt x="306315" y="155559"/>
                </a:lnTo>
                <a:lnTo>
                  <a:pt x="350139" y="180251"/>
                </a:lnTo>
                <a:lnTo>
                  <a:pt x="384429" y="215226"/>
                </a:lnTo>
                <a:lnTo>
                  <a:pt x="409320" y="260483"/>
                </a:lnTo>
                <a:lnTo>
                  <a:pt x="422456" y="313165"/>
                </a:lnTo>
                <a:lnTo>
                  <a:pt x="424148" y="342042"/>
                </a:lnTo>
                <a:lnTo>
                  <a:pt x="422456" y="370973"/>
                </a:lnTo>
                <a:lnTo>
                  <a:pt x="409320" y="423655"/>
                </a:lnTo>
                <a:lnTo>
                  <a:pt x="384429" y="468914"/>
                </a:lnTo>
                <a:lnTo>
                  <a:pt x="350139" y="503927"/>
                </a:lnTo>
                <a:lnTo>
                  <a:pt x="309657" y="527001"/>
                </a:lnTo>
                <a:lnTo>
                  <a:pt x="309657" y="342042"/>
                </a:lnTo>
                <a:lnTo>
                  <a:pt x="307943" y="319167"/>
                </a:lnTo>
                <a:lnTo>
                  <a:pt x="294227" y="280240"/>
                </a:lnTo>
                <a:lnTo>
                  <a:pt x="267389" y="251285"/>
                </a:lnTo>
                <a:lnTo>
                  <a:pt x="231393" y="236912"/>
                </a:lnTo>
                <a:lnTo>
                  <a:pt x="210502" y="235172"/>
                </a:lnTo>
                <a:lnTo>
                  <a:pt x="189879" y="236912"/>
                </a:lnTo>
                <a:lnTo>
                  <a:pt x="154312" y="251285"/>
                </a:lnTo>
                <a:lnTo>
                  <a:pt x="126777" y="280240"/>
                </a:lnTo>
                <a:lnTo>
                  <a:pt x="113061" y="319167"/>
                </a:lnTo>
                <a:lnTo>
                  <a:pt x="111347" y="342042"/>
                </a:lnTo>
                <a:lnTo>
                  <a:pt x="111347" y="494586"/>
                </a:lnTo>
                <a:lnTo>
                  <a:pt x="108299" y="491680"/>
                </a:lnTo>
                <a:lnTo>
                  <a:pt x="108299" y="537495"/>
                </a:lnTo>
                <a:lnTo>
                  <a:pt x="0" y="537495"/>
                </a:lnTo>
                <a:close/>
              </a:path>
              <a:path w="424179" h="542289">
                <a:moveTo>
                  <a:pt x="111347" y="494586"/>
                </a:moveTo>
                <a:lnTo>
                  <a:pt x="111347" y="342042"/>
                </a:lnTo>
                <a:lnTo>
                  <a:pt x="113061" y="365853"/>
                </a:lnTo>
                <a:lnTo>
                  <a:pt x="118205" y="386941"/>
                </a:lnTo>
                <a:lnTo>
                  <a:pt x="138779" y="421481"/>
                </a:lnTo>
                <a:lnTo>
                  <a:pt x="171247" y="442864"/>
                </a:lnTo>
                <a:lnTo>
                  <a:pt x="210502" y="450532"/>
                </a:lnTo>
                <a:lnTo>
                  <a:pt x="230314" y="448666"/>
                </a:lnTo>
                <a:lnTo>
                  <a:pt x="267389" y="433735"/>
                </a:lnTo>
                <a:lnTo>
                  <a:pt x="294227" y="405439"/>
                </a:lnTo>
                <a:lnTo>
                  <a:pt x="307943" y="365853"/>
                </a:lnTo>
                <a:lnTo>
                  <a:pt x="309657" y="342042"/>
                </a:lnTo>
                <a:lnTo>
                  <a:pt x="309657" y="527001"/>
                </a:lnTo>
                <a:lnTo>
                  <a:pt x="256993" y="540615"/>
                </a:lnTo>
                <a:lnTo>
                  <a:pt x="230314" y="542067"/>
                </a:lnTo>
                <a:lnTo>
                  <a:pt x="192604" y="538923"/>
                </a:lnTo>
                <a:lnTo>
                  <a:pt x="159591" y="529482"/>
                </a:lnTo>
                <a:lnTo>
                  <a:pt x="131436" y="513738"/>
                </a:lnTo>
                <a:lnTo>
                  <a:pt x="111347" y="49458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415462" y="3198875"/>
            <a:ext cx="654685" cy="400050"/>
          </a:xfrm>
          <a:custGeom>
            <a:avLst/>
            <a:gdLst/>
            <a:ahLst/>
            <a:cxnLst/>
            <a:rect l="l" t="t" r="r" b="b"/>
            <a:pathLst>
              <a:path w="654685" h="400050">
                <a:moveTo>
                  <a:pt x="240982" y="0"/>
                </a:moveTo>
                <a:lnTo>
                  <a:pt x="198501" y="3632"/>
                </a:lnTo>
                <a:lnTo>
                  <a:pt x="161645" y="15341"/>
                </a:lnTo>
                <a:lnTo>
                  <a:pt x="117919" y="43624"/>
                </a:lnTo>
                <a:lnTo>
                  <a:pt x="106781" y="56489"/>
                </a:lnTo>
                <a:lnTo>
                  <a:pt x="106781" y="6096"/>
                </a:lnTo>
                <a:lnTo>
                  <a:pt x="0" y="6096"/>
                </a:lnTo>
                <a:lnTo>
                  <a:pt x="0" y="395478"/>
                </a:lnTo>
                <a:lnTo>
                  <a:pt x="112877" y="395478"/>
                </a:lnTo>
                <a:lnTo>
                  <a:pt x="112877" y="210794"/>
                </a:lnTo>
                <a:lnTo>
                  <a:pt x="114592" y="185242"/>
                </a:lnTo>
                <a:lnTo>
                  <a:pt x="128308" y="145046"/>
                </a:lnTo>
                <a:lnTo>
                  <a:pt x="155206" y="117817"/>
                </a:lnTo>
                <a:lnTo>
                  <a:pt x="192468" y="104038"/>
                </a:lnTo>
                <a:lnTo>
                  <a:pt x="215074" y="102298"/>
                </a:lnTo>
                <a:lnTo>
                  <a:pt x="232435" y="103593"/>
                </a:lnTo>
                <a:lnTo>
                  <a:pt x="240982" y="103822"/>
                </a:lnTo>
                <a:lnTo>
                  <a:pt x="240982" y="0"/>
                </a:lnTo>
                <a:close/>
              </a:path>
              <a:path w="654685" h="400050">
                <a:moveTo>
                  <a:pt x="654469" y="172593"/>
                </a:moveTo>
                <a:lnTo>
                  <a:pt x="651586" y="131927"/>
                </a:lnTo>
                <a:lnTo>
                  <a:pt x="628103" y="67157"/>
                </a:lnTo>
                <a:lnTo>
                  <a:pt x="579716" y="23876"/>
                </a:lnTo>
                <a:lnTo>
                  <a:pt x="510438" y="2616"/>
                </a:lnTo>
                <a:lnTo>
                  <a:pt x="468350" y="0"/>
                </a:lnTo>
                <a:lnTo>
                  <a:pt x="465302" y="114"/>
                </a:lnTo>
                <a:lnTo>
                  <a:pt x="444614" y="838"/>
                </a:lnTo>
                <a:lnTo>
                  <a:pt x="398830" y="7124"/>
                </a:lnTo>
                <a:lnTo>
                  <a:pt x="355041" y="18846"/>
                </a:lnTo>
                <a:lnTo>
                  <a:pt x="317157" y="36512"/>
                </a:lnTo>
                <a:lnTo>
                  <a:pt x="300520" y="47345"/>
                </a:lnTo>
                <a:lnTo>
                  <a:pt x="340233" y="125260"/>
                </a:lnTo>
                <a:lnTo>
                  <a:pt x="351980" y="117551"/>
                </a:lnTo>
                <a:lnTo>
                  <a:pt x="364426" y="110540"/>
                </a:lnTo>
                <a:lnTo>
                  <a:pt x="406958" y="95250"/>
                </a:lnTo>
                <a:lnTo>
                  <a:pt x="453110" y="90106"/>
                </a:lnTo>
                <a:lnTo>
                  <a:pt x="473671" y="91274"/>
                </a:lnTo>
                <a:lnTo>
                  <a:pt x="520268" y="110020"/>
                </a:lnTo>
                <a:lnTo>
                  <a:pt x="540410" y="149059"/>
                </a:lnTo>
                <a:lnTo>
                  <a:pt x="541604" y="166497"/>
                </a:lnTo>
                <a:lnTo>
                  <a:pt x="541604" y="232130"/>
                </a:lnTo>
                <a:lnTo>
                  <a:pt x="541604" y="271843"/>
                </a:lnTo>
                <a:lnTo>
                  <a:pt x="520814" y="303822"/>
                </a:lnTo>
                <a:lnTo>
                  <a:pt x="486841" y="321856"/>
                </a:lnTo>
                <a:lnTo>
                  <a:pt x="459206" y="325285"/>
                </a:lnTo>
                <a:lnTo>
                  <a:pt x="445185" y="324421"/>
                </a:lnTo>
                <a:lnTo>
                  <a:pt x="404749" y="304990"/>
                </a:lnTo>
                <a:lnTo>
                  <a:pt x="395097" y="277939"/>
                </a:lnTo>
                <a:lnTo>
                  <a:pt x="399478" y="257632"/>
                </a:lnTo>
                <a:lnTo>
                  <a:pt x="399478" y="257822"/>
                </a:lnTo>
                <a:lnTo>
                  <a:pt x="412483" y="243573"/>
                </a:lnTo>
                <a:lnTo>
                  <a:pt x="412711" y="243484"/>
                </a:lnTo>
                <a:lnTo>
                  <a:pt x="434403" y="234988"/>
                </a:lnTo>
                <a:lnTo>
                  <a:pt x="465302" y="232130"/>
                </a:lnTo>
                <a:lnTo>
                  <a:pt x="541604" y="232130"/>
                </a:lnTo>
                <a:lnTo>
                  <a:pt x="541604" y="166497"/>
                </a:lnTo>
                <a:lnTo>
                  <a:pt x="453110" y="166497"/>
                </a:lnTo>
                <a:lnTo>
                  <a:pt x="412711" y="168478"/>
                </a:lnTo>
                <a:lnTo>
                  <a:pt x="412483" y="168516"/>
                </a:lnTo>
                <a:lnTo>
                  <a:pt x="411861" y="168617"/>
                </a:lnTo>
                <a:lnTo>
                  <a:pt x="349681" y="183857"/>
                </a:lnTo>
                <a:lnTo>
                  <a:pt x="308419" y="214452"/>
                </a:lnTo>
                <a:lnTo>
                  <a:pt x="287858" y="257340"/>
                </a:lnTo>
                <a:lnTo>
                  <a:pt x="285280" y="282511"/>
                </a:lnTo>
                <a:lnTo>
                  <a:pt x="286423" y="299135"/>
                </a:lnTo>
                <a:lnTo>
                  <a:pt x="303568" y="343573"/>
                </a:lnTo>
                <a:lnTo>
                  <a:pt x="337896" y="377101"/>
                </a:lnTo>
                <a:lnTo>
                  <a:pt x="389394" y="396430"/>
                </a:lnTo>
                <a:lnTo>
                  <a:pt x="431774" y="400050"/>
                </a:lnTo>
                <a:lnTo>
                  <a:pt x="432714" y="399973"/>
                </a:lnTo>
                <a:lnTo>
                  <a:pt x="470916" y="396646"/>
                </a:lnTo>
                <a:lnTo>
                  <a:pt x="529793" y="369798"/>
                </a:lnTo>
                <a:lnTo>
                  <a:pt x="549224" y="346621"/>
                </a:lnTo>
                <a:lnTo>
                  <a:pt x="549224" y="395478"/>
                </a:lnTo>
                <a:lnTo>
                  <a:pt x="654469" y="395478"/>
                </a:lnTo>
                <a:lnTo>
                  <a:pt x="654469" y="17259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150804" y="3198875"/>
            <a:ext cx="1202690" cy="400050"/>
          </a:xfrm>
          <a:custGeom>
            <a:avLst/>
            <a:gdLst/>
            <a:ahLst/>
            <a:cxnLst/>
            <a:rect l="l" t="t" r="r" b="b"/>
            <a:pathLst>
              <a:path w="1202689" h="400050">
                <a:moveTo>
                  <a:pt x="346329" y="308521"/>
                </a:moveTo>
                <a:lnTo>
                  <a:pt x="141922" y="308521"/>
                </a:lnTo>
                <a:lnTo>
                  <a:pt x="340233" y="73355"/>
                </a:lnTo>
                <a:lnTo>
                  <a:pt x="340233" y="6108"/>
                </a:lnTo>
                <a:lnTo>
                  <a:pt x="4572" y="6108"/>
                </a:lnTo>
                <a:lnTo>
                  <a:pt x="4572" y="93167"/>
                </a:lnTo>
                <a:lnTo>
                  <a:pt x="198399" y="93167"/>
                </a:lnTo>
                <a:lnTo>
                  <a:pt x="0" y="326809"/>
                </a:lnTo>
                <a:lnTo>
                  <a:pt x="0" y="395490"/>
                </a:lnTo>
                <a:lnTo>
                  <a:pt x="346329" y="395490"/>
                </a:lnTo>
                <a:lnTo>
                  <a:pt x="346329" y="308521"/>
                </a:lnTo>
                <a:close/>
              </a:path>
              <a:path w="1202689" h="400050">
                <a:moveTo>
                  <a:pt x="816292" y="200025"/>
                </a:moveTo>
                <a:lnTo>
                  <a:pt x="809434" y="145300"/>
                </a:lnTo>
                <a:lnTo>
                  <a:pt x="788860" y="96202"/>
                </a:lnTo>
                <a:lnTo>
                  <a:pt x="756577" y="55968"/>
                </a:lnTo>
                <a:lnTo>
                  <a:pt x="714082" y="26009"/>
                </a:lnTo>
                <a:lnTo>
                  <a:pt x="703414" y="21247"/>
                </a:lnTo>
                <a:lnTo>
                  <a:pt x="703414" y="200025"/>
                </a:lnTo>
                <a:lnTo>
                  <a:pt x="701662" y="223837"/>
                </a:lnTo>
                <a:lnTo>
                  <a:pt x="687260" y="263423"/>
                </a:lnTo>
                <a:lnTo>
                  <a:pt x="659765" y="291719"/>
                </a:lnTo>
                <a:lnTo>
                  <a:pt x="604164" y="308521"/>
                </a:lnTo>
                <a:lnTo>
                  <a:pt x="583323" y="306552"/>
                </a:lnTo>
                <a:lnTo>
                  <a:pt x="547370" y="291719"/>
                </a:lnTo>
                <a:lnTo>
                  <a:pt x="520242" y="263423"/>
                </a:lnTo>
                <a:lnTo>
                  <a:pt x="505434" y="223837"/>
                </a:lnTo>
                <a:lnTo>
                  <a:pt x="503491" y="200025"/>
                </a:lnTo>
                <a:lnTo>
                  <a:pt x="505434" y="177152"/>
                </a:lnTo>
                <a:lnTo>
                  <a:pt x="520242" y="138226"/>
                </a:lnTo>
                <a:lnTo>
                  <a:pt x="547370" y="109270"/>
                </a:lnTo>
                <a:lnTo>
                  <a:pt x="583323" y="94894"/>
                </a:lnTo>
                <a:lnTo>
                  <a:pt x="604164" y="93154"/>
                </a:lnTo>
                <a:lnTo>
                  <a:pt x="624814" y="94894"/>
                </a:lnTo>
                <a:lnTo>
                  <a:pt x="674370" y="122212"/>
                </a:lnTo>
                <a:lnTo>
                  <a:pt x="696315" y="156552"/>
                </a:lnTo>
                <a:lnTo>
                  <a:pt x="703414" y="200025"/>
                </a:lnTo>
                <a:lnTo>
                  <a:pt x="703414" y="21247"/>
                </a:lnTo>
                <a:lnTo>
                  <a:pt x="689165" y="14871"/>
                </a:lnTo>
                <a:lnTo>
                  <a:pt x="662559" y="6718"/>
                </a:lnTo>
                <a:lnTo>
                  <a:pt x="634225" y="1714"/>
                </a:lnTo>
                <a:lnTo>
                  <a:pt x="604164" y="0"/>
                </a:lnTo>
                <a:lnTo>
                  <a:pt x="574116" y="1714"/>
                </a:lnTo>
                <a:lnTo>
                  <a:pt x="518579" y="14871"/>
                </a:lnTo>
                <a:lnTo>
                  <a:pt x="470204" y="39763"/>
                </a:lnTo>
                <a:lnTo>
                  <a:pt x="432943" y="74739"/>
                </a:lnTo>
                <a:lnTo>
                  <a:pt x="405396" y="119976"/>
                </a:lnTo>
                <a:lnTo>
                  <a:pt x="392112" y="172034"/>
                </a:lnTo>
                <a:lnTo>
                  <a:pt x="390613" y="200025"/>
                </a:lnTo>
                <a:lnTo>
                  <a:pt x="392328" y="228079"/>
                </a:lnTo>
                <a:lnTo>
                  <a:pt x="406044" y="280149"/>
                </a:lnTo>
                <a:lnTo>
                  <a:pt x="432943" y="325399"/>
                </a:lnTo>
                <a:lnTo>
                  <a:pt x="470204" y="361035"/>
                </a:lnTo>
                <a:lnTo>
                  <a:pt x="503491" y="380174"/>
                </a:lnTo>
                <a:lnTo>
                  <a:pt x="545630" y="394144"/>
                </a:lnTo>
                <a:lnTo>
                  <a:pt x="604164" y="400050"/>
                </a:lnTo>
                <a:lnTo>
                  <a:pt x="634225" y="398602"/>
                </a:lnTo>
                <a:lnTo>
                  <a:pt x="689165" y="386549"/>
                </a:lnTo>
                <a:lnTo>
                  <a:pt x="736892" y="361035"/>
                </a:lnTo>
                <a:lnTo>
                  <a:pt x="774560" y="325399"/>
                </a:lnTo>
                <a:lnTo>
                  <a:pt x="800862" y="280149"/>
                </a:lnTo>
                <a:lnTo>
                  <a:pt x="814578" y="228079"/>
                </a:lnTo>
                <a:lnTo>
                  <a:pt x="816292" y="200025"/>
                </a:lnTo>
                <a:close/>
              </a:path>
              <a:path w="1202689" h="400050">
                <a:moveTo>
                  <a:pt x="1202245" y="276415"/>
                </a:moveTo>
                <a:lnTo>
                  <a:pt x="1190028" y="223608"/>
                </a:lnTo>
                <a:lnTo>
                  <a:pt x="1155954" y="189941"/>
                </a:lnTo>
                <a:lnTo>
                  <a:pt x="1111504" y="172834"/>
                </a:lnTo>
                <a:lnTo>
                  <a:pt x="1049743" y="160401"/>
                </a:lnTo>
                <a:lnTo>
                  <a:pt x="1029639" y="156921"/>
                </a:lnTo>
                <a:lnTo>
                  <a:pt x="1012698" y="153466"/>
                </a:lnTo>
                <a:lnTo>
                  <a:pt x="972693" y="136690"/>
                </a:lnTo>
                <a:lnTo>
                  <a:pt x="967359" y="122212"/>
                </a:lnTo>
                <a:lnTo>
                  <a:pt x="968502" y="114503"/>
                </a:lnTo>
                <a:lnTo>
                  <a:pt x="1008507" y="88011"/>
                </a:lnTo>
                <a:lnTo>
                  <a:pt x="1040599" y="85534"/>
                </a:lnTo>
                <a:lnTo>
                  <a:pt x="1069987" y="87274"/>
                </a:lnTo>
                <a:lnTo>
                  <a:pt x="1098524" y="92595"/>
                </a:lnTo>
                <a:lnTo>
                  <a:pt x="1125931" y="101650"/>
                </a:lnTo>
                <a:lnTo>
                  <a:pt x="1151953" y="114592"/>
                </a:lnTo>
                <a:lnTo>
                  <a:pt x="1190053" y="33629"/>
                </a:lnTo>
                <a:lnTo>
                  <a:pt x="1141831" y="14122"/>
                </a:lnTo>
                <a:lnTo>
                  <a:pt x="1102360" y="5194"/>
                </a:lnTo>
                <a:lnTo>
                  <a:pt x="1061173" y="584"/>
                </a:lnTo>
                <a:lnTo>
                  <a:pt x="1040599" y="0"/>
                </a:lnTo>
                <a:lnTo>
                  <a:pt x="1013117" y="889"/>
                </a:lnTo>
                <a:lnTo>
                  <a:pt x="965022" y="8407"/>
                </a:lnTo>
                <a:lnTo>
                  <a:pt x="924991" y="24206"/>
                </a:lnTo>
                <a:lnTo>
                  <a:pt x="893610" y="47104"/>
                </a:lnTo>
                <a:lnTo>
                  <a:pt x="865441" y="90881"/>
                </a:lnTo>
                <a:lnTo>
                  <a:pt x="860488" y="125260"/>
                </a:lnTo>
                <a:lnTo>
                  <a:pt x="861923" y="146494"/>
                </a:lnTo>
                <a:lnTo>
                  <a:pt x="883437" y="193929"/>
                </a:lnTo>
                <a:lnTo>
                  <a:pt x="921588" y="221894"/>
                </a:lnTo>
                <a:lnTo>
                  <a:pt x="972489" y="235940"/>
                </a:lnTo>
                <a:lnTo>
                  <a:pt x="1016127" y="244322"/>
                </a:lnTo>
                <a:lnTo>
                  <a:pt x="1034465" y="246875"/>
                </a:lnTo>
                <a:lnTo>
                  <a:pt x="1050493" y="249847"/>
                </a:lnTo>
                <a:lnTo>
                  <a:pt x="1090129" y="265747"/>
                </a:lnTo>
                <a:lnTo>
                  <a:pt x="1095463" y="279463"/>
                </a:lnTo>
                <a:lnTo>
                  <a:pt x="1090917" y="295249"/>
                </a:lnTo>
                <a:lnTo>
                  <a:pt x="1077353" y="306184"/>
                </a:lnTo>
                <a:lnTo>
                  <a:pt x="1054912" y="312559"/>
                </a:lnTo>
                <a:lnTo>
                  <a:pt x="1023747" y="314617"/>
                </a:lnTo>
                <a:lnTo>
                  <a:pt x="1005687" y="314045"/>
                </a:lnTo>
                <a:lnTo>
                  <a:pt x="952017" y="305371"/>
                </a:lnTo>
                <a:lnTo>
                  <a:pt x="902081" y="285661"/>
                </a:lnTo>
                <a:lnTo>
                  <a:pt x="888009" y="277939"/>
                </a:lnTo>
                <a:lnTo>
                  <a:pt x="851344" y="358902"/>
                </a:lnTo>
                <a:lnTo>
                  <a:pt x="902868" y="382485"/>
                </a:lnTo>
                <a:lnTo>
                  <a:pt x="947762" y="394271"/>
                </a:lnTo>
                <a:lnTo>
                  <a:pt x="995184" y="399465"/>
                </a:lnTo>
                <a:lnTo>
                  <a:pt x="1019175" y="400050"/>
                </a:lnTo>
                <a:lnTo>
                  <a:pt x="1046911" y="399173"/>
                </a:lnTo>
                <a:lnTo>
                  <a:pt x="1096632" y="391693"/>
                </a:lnTo>
                <a:lnTo>
                  <a:pt x="1137780" y="376224"/>
                </a:lnTo>
                <a:lnTo>
                  <a:pt x="1180909" y="342049"/>
                </a:lnTo>
                <a:lnTo>
                  <a:pt x="1201051" y="294182"/>
                </a:lnTo>
                <a:lnTo>
                  <a:pt x="1202245" y="27641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604795" y="3198875"/>
            <a:ext cx="369570" cy="400050"/>
          </a:xfrm>
          <a:custGeom>
            <a:avLst/>
            <a:gdLst/>
            <a:ahLst/>
            <a:cxnLst/>
            <a:rect l="l" t="t" r="r" b="b"/>
            <a:pathLst>
              <a:path w="369570" h="400050">
                <a:moveTo>
                  <a:pt x="13811" y="47339"/>
                </a:moveTo>
                <a:lnTo>
                  <a:pt x="49053" y="26955"/>
                </a:lnTo>
                <a:lnTo>
                  <a:pt x="90011" y="12287"/>
                </a:lnTo>
                <a:lnTo>
                  <a:pt x="135255" y="3250"/>
                </a:lnTo>
                <a:lnTo>
                  <a:pt x="178593" y="108"/>
                </a:lnTo>
                <a:lnTo>
                  <a:pt x="181641" y="0"/>
                </a:lnTo>
                <a:lnTo>
                  <a:pt x="223900" y="2610"/>
                </a:lnTo>
                <a:lnTo>
                  <a:pt x="261318" y="10525"/>
                </a:lnTo>
                <a:lnTo>
                  <a:pt x="320421" y="42767"/>
                </a:lnTo>
                <a:lnTo>
                  <a:pt x="356889" y="96821"/>
                </a:lnTo>
                <a:lnTo>
                  <a:pt x="369284" y="172593"/>
                </a:lnTo>
                <a:lnTo>
                  <a:pt x="369284" y="395478"/>
                </a:lnTo>
                <a:lnTo>
                  <a:pt x="264033" y="395478"/>
                </a:lnTo>
                <a:lnTo>
                  <a:pt x="264033" y="346614"/>
                </a:lnTo>
                <a:lnTo>
                  <a:pt x="256317" y="355790"/>
                </a:lnTo>
                <a:lnTo>
                  <a:pt x="256317" y="166497"/>
                </a:lnTo>
                <a:lnTo>
                  <a:pt x="243459" y="120540"/>
                </a:lnTo>
                <a:lnTo>
                  <a:pt x="205632" y="94880"/>
                </a:lnTo>
                <a:lnTo>
                  <a:pt x="166306" y="90106"/>
                </a:lnTo>
                <a:lnTo>
                  <a:pt x="151209" y="90678"/>
                </a:lnTo>
                <a:lnTo>
                  <a:pt x="105346" y="99250"/>
                </a:lnTo>
                <a:lnTo>
                  <a:pt x="65819" y="117547"/>
                </a:lnTo>
                <a:lnTo>
                  <a:pt x="54959" y="125253"/>
                </a:lnTo>
                <a:lnTo>
                  <a:pt x="13811" y="47339"/>
                </a:lnTo>
                <a:close/>
              </a:path>
              <a:path w="369570" h="400050">
                <a:moveTo>
                  <a:pt x="0" y="282511"/>
                </a:moveTo>
                <a:lnTo>
                  <a:pt x="10144" y="234600"/>
                </a:lnTo>
                <a:lnTo>
                  <a:pt x="39719" y="196977"/>
                </a:lnTo>
                <a:lnTo>
                  <a:pt x="92154" y="174307"/>
                </a:lnTo>
                <a:lnTo>
                  <a:pt x="166306" y="166497"/>
                </a:lnTo>
                <a:lnTo>
                  <a:pt x="256317" y="166497"/>
                </a:lnTo>
                <a:lnTo>
                  <a:pt x="256317" y="232124"/>
                </a:lnTo>
                <a:lnTo>
                  <a:pt x="178593" y="232124"/>
                </a:lnTo>
                <a:lnTo>
                  <a:pt x="148534" y="234983"/>
                </a:lnTo>
                <a:lnTo>
                  <a:pt x="127075" y="243566"/>
                </a:lnTo>
                <a:lnTo>
                  <a:pt x="114206" y="257881"/>
                </a:lnTo>
                <a:lnTo>
                  <a:pt x="109918" y="277939"/>
                </a:lnTo>
                <a:lnTo>
                  <a:pt x="109918" y="397412"/>
                </a:lnTo>
                <a:lnTo>
                  <a:pt x="102631" y="396430"/>
                </a:lnTo>
                <a:lnTo>
                  <a:pt x="52006" y="377093"/>
                </a:lnTo>
                <a:lnTo>
                  <a:pt x="16859" y="343566"/>
                </a:lnTo>
                <a:lnTo>
                  <a:pt x="1120" y="299123"/>
                </a:lnTo>
                <a:lnTo>
                  <a:pt x="0" y="282511"/>
                </a:lnTo>
                <a:close/>
              </a:path>
              <a:path w="369570" h="400050">
                <a:moveTo>
                  <a:pt x="109918" y="397412"/>
                </a:moveTo>
                <a:lnTo>
                  <a:pt x="109918" y="277939"/>
                </a:lnTo>
                <a:lnTo>
                  <a:pt x="110823" y="287894"/>
                </a:lnTo>
                <a:lnTo>
                  <a:pt x="113728" y="297001"/>
                </a:lnTo>
                <a:lnTo>
                  <a:pt x="146113" y="321849"/>
                </a:lnTo>
                <a:lnTo>
                  <a:pt x="172402" y="325278"/>
                </a:lnTo>
                <a:lnTo>
                  <a:pt x="185032" y="324525"/>
                </a:lnTo>
                <a:lnTo>
                  <a:pt x="224313" y="311562"/>
                </a:lnTo>
                <a:lnTo>
                  <a:pt x="250888" y="283822"/>
                </a:lnTo>
                <a:lnTo>
                  <a:pt x="256317" y="271843"/>
                </a:lnTo>
                <a:lnTo>
                  <a:pt x="256317" y="355790"/>
                </a:lnTo>
                <a:lnTo>
                  <a:pt x="218217" y="386512"/>
                </a:lnTo>
                <a:lnTo>
                  <a:pt x="146113" y="399952"/>
                </a:lnTo>
                <a:lnTo>
                  <a:pt x="144970" y="400050"/>
                </a:lnTo>
                <a:lnTo>
                  <a:pt x="122952" y="399168"/>
                </a:lnTo>
                <a:lnTo>
                  <a:pt x="110823" y="397534"/>
                </a:lnTo>
                <a:lnTo>
                  <a:pt x="109918" y="39741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073235" y="3056858"/>
            <a:ext cx="422909" cy="542290"/>
          </a:xfrm>
          <a:custGeom>
            <a:avLst/>
            <a:gdLst/>
            <a:ahLst/>
            <a:cxnLst/>
            <a:rect l="l" t="t" r="r" b="b"/>
            <a:pathLst>
              <a:path w="422910" h="542289">
                <a:moveTo>
                  <a:pt x="0" y="537495"/>
                </a:moveTo>
                <a:lnTo>
                  <a:pt x="0" y="0"/>
                </a:lnTo>
                <a:lnTo>
                  <a:pt x="111347" y="0"/>
                </a:lnTo>
                <a:lnTo>
                  <a:pt x="111347" y="189357"/>
                </a:lnTo>
                <a:lnTo>
                  <a:pt x="135097" y="168458"/>
                </a:lnTo>
                <a:lnTo>
                  <a:pt x="162687" y="153685"/>
                </a:lnTo>
                <a:lnTo>
                  <a:pt x="193991" y="144913"/>
                </a:lnTo>
                <a:lnTo>
                  <a:pt x="228885" y="142017"/>
                </a:lnTo>
                <a:lnTo>
                  <a:pt x="255509" y="143471"/>
                </a:lnTo>
                <a:lnTo>
                  <a:pt x="304792" y="155559"/>
                </a:lnTo>
                <a:lnTo>
                  <a:pt x="348616" y="180251"/>
                </a:lnTo>
                <a:lnTo>
                  <a:pt x="382945" y="215226"/>
                </a:lnTo>
                <a:lnTo>
                  <a:pt x="407836" y="260483"/>
                </a:lnTo>
                <a:lnTo>
                  <a:pt x="420933" y="313165"/>
                </a:lnTo>
                <a:lnTo>
                  <a:pt x="422624" y="342042"/>
                </a:lnTo>
                <a:lnTo>
                  <a:pt x="420933" y="370973"/>
                </a:lnTo>
                <a:lnTo>
                  <a:pt x="407836" y="423655"/>
                </a:lnTo>
                <a:lnTo>
                  <a:pt x="382945" y="468914"/>
                </a:lnTo>
                <a:lnTo>
                  <a:pt x="348616" y="503927"/>
                </a:lnTo>
                <a:lnTo>
                  <a:pt x="308229" y="526957"/>
                </a:lnTo>
                <a:lnTo>
                  <a:pt x="308229" y="342042"/>
                </a:lnTo>
                <a:lnTo>
                  <a:pt x="306499" y="319167"/>
                </a:lnTo>
                <a:lnTo>
                  <a:pt x="292718" y="280240"/>
                </a:lnTo>
                <a:lnTo>
                  <a:pt x="265865" y="251285"/>
                </a:lnTo>
                <a:lnTo>
                  <a:pt x="229869" y="236912"/>
                </a:lnTo>
                <a:lnTo>
                  <a:pt x="208978" y="235172"/>
                </a:lnTo>
                <a:lnTo>
                  <a:pt x="188380" y="236912"/>
                </a:lnTo>
                <a:lnTo>
                  <a:pt x="138874" y="264223"/>
                </a:lnTo>
                <a:lnTo>
                  <a:pt x="117455" y="298561"/>
                </a:lnTo>
                <a:lnTo>
                  <a:pt x="109823" y="342042"/>
                </a:lnTo>
                <a:lnTo>
                  <a:pt x="109823" y="494581"/>
                </a:lnTo>
                <a:lnTo>
                  <a:pt x="106775" y="491680"/>
                </a:lnTo>
                <a:lnTo>
                  <a:pt x="106775" y="537495"/>
                </a:lnTo>
                <a:lnTo>
                  <a:pt x="0" y="537495"/>
                </a:lnTo>
                <a:close/>
              </a:path>
              <a:path w="422910" h="542289">
                <a:moveTo>
                  <a:pt x="109823" y="494581"/>
                </a:moveTo>
                <a:lnTo>
                  <a:pt x="109823" y="342042"/>
                </a:lnTo>
                <a:lnTo>
                  <a:pt x="111563" y="365853"/>
                </a:lnTo>
                <a:lnTo>
                  <a:pt x="116883" y="386941"/>
                </a:lnTo>
                <a:lnTo>
                  <a:pt x="138874" y="421481"/>
                </a:lnTo>
                <a:lnTo>
                  <a:pt x="188380" y="448564"/>
                </a:lnTo>
                <a:lnTo>
                  <a:pt x="208978" y="450532"/>
                </a:lnTo>
                <a:lnTo>
                  <a:pt x="228885" y="448657"/>
                </a:lnTo>
                <a:lnTo>
                  <a:pt x="265865" y="433735"/>
                </a:lnTo>
                <a:lnTo>
                  <a:pt x="292718" y="405439"/>
                </a:lnTo>
                <a:lnTo>
                  <a:pt x="306499" y="365853"/>
                </a:lnTo>
                <a:lnTo>
                  <a:pt x="308229" y="342042"/>
                </a:lnTo>
                <a:lnTo>
                  <a:pt x="308229" y="526957"/>
                </a:lnTo>
                <a:lnTo>
                  <a:pt x="255509" y="540615"/>
                </a:lnTo>
                <a:lnTo>
                  <a:pt x="228885" y="542067"/>
                </a:lnTo>
                <a:lnTo>
                  <a:pt x="191134" y="538923"/>
                </a:lnTo>
                <a:lnTo>
                  <a:pt x="158115" y="529482"/>
                </a:lnTo>
                <a:lnTo>
                  <a:pt x="129953" y="513738"/>
                </a:lnTo>
                <a:lnTo>
                  <a:pt x="109823" y="49458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556914" y="3024854"/>
            <a:ext cx="140335" cy="569595"/>
          </a:xfrm>
          <a:custGeom>
            <a:avLst/>
            <a:gdLst/>
            <a:ahLst/>
            <a:cxnLst/>
            <a:rect l="l" t="t" r="r" b="b"/>
            <a:pathLst>
              <a:path w="140334" h="569595">
                <a:moveTo>
                  <a:pt x="13716" y="569499"/>
                </a:moveTo>
                <a:lnTo>
                  <a:pt x="13716" y="180117"/>
                </a:lnTo>
                <a:lnTo>
                  <a:pt x="126587" y="180117"/>
                </a:lnTo>
                <a:lnTo>
                  <a:pt x="126587" y="569499"/>
                </a:lnTo>
                <a:lnTo>
                  <a:pt x="13716" y="569499"/>
                </a:lnTo>
                <a:close/>
              </a:path>
              <a:path w="140334" h="569595">
                <a:moveTo>
                  <a:pt x="0" y="62579"/>
                </a:moveTo>
                <a:lnTo>
                  <a:pt x="19812" y="18288"/>
                </a:lnTo>
                <a:lnTo>
                  <a:pt x="55173" y="1143"/>
                </a:lnTo>
                <a:lnTo>
                  <a:pt x="70104" y="0"/>
                </a:lnTo>
                <a:lnTo>
                  <a:pt x="85303" y="1119"/>
                </a:lnTo>
                <a:lnTo>
                  <a:pt x="120491" y="16764"/>
                </a:lnTo>
                <a:lnTo>
                  <a:pt x="140303" y="61055"/>
                </a:lnTo>
                <a:lnTo>
                  <a:pt x="139136" y="74214"/>
                </a:lnTo>
                <a:lnTo>
                  <a:pt x="110488" y="114871"/>
                </a:lnTo>
                <a:lnTo>
                  <a:pt x="70104" y="125158"/>
                </a:lnTo>
                <a:lnTo>
                  <a:pt x="55816" y="124015"/>
                </a:lnTo>
                <a:lnTo>
                  <a:pt x="19812" y="106870"/>
                </a:lnTo>
                <a:lnTo>
                  <a:pt x="0" y="6257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756748" y="3198876"/>
            <a:ext cx="410845" cy="400050"/>
          </a:xfrm>
          <a:custGeom>
            <a:avLst/>
            <a:gdLst/>
            <a:ahLst/>
            <a:cxnLst/>
            <a:rect l="l" t="t" r="r" b="b"/>
            <a:pathLst>
              <a:path w="410845" h="400050">
                <a:moveTo>
                  <a:pt x="0" y="200025"/>
                </a:moveTo>
                <a:lnTo>
                  <a:pt x="6857" y="146053"/>
                </a:lnTo>
                <a:lnTo>
                  <a:pt x="27432" y="97726"/>
                </a:lnTo>
                <a:lnTo>
                  <a:pt x="59709" y="56721"/>
                </a:lnTo>
                <a:lnTo>
                  <a:pt x="102203" y="26003"/>
                </a:lnTo>
                <a:lnTo>
                  <a:pt x="152578" y="6715"/>
                </a:lnTo>
                <a:lnTo>
                  <a:pt x="207454" y="0"/>
                </a:lnTo>
                <a:lnTo>
                  <a:pt x="235490" y="1454"/>
                </a:lnTo>
                <a:lnTo>
                  <a:pt x="287527" y="13541"/>
                </a:lnTo>
                <a:lnTo>
                  <a:pt x="332995" y="38233"/>
                </a:lnTo>
                <a:lnTo>
                  <a:pt x="369610" y="73208"/>
                </a:lnTo>
                <a:lnTo>
                  <a:pt x="395644" y="118489"/>
                </a:lnTo>
                <a:lnTo>
                  <a:pt x="408741" y="171790"/>
                </a:lnTo>
                <a:lnTo>
                  <a:pt x="410432" y="201549"/>
                </a:lnTo>
                <a:lnTo>
                  <a:pt x="410170" y="204397"/>
                </a:lnTo>
                <a:lnTo>
                  <a:pt x="408503" y="219845"/>
                </a:lnTo>
                <a:lnTo>
                  <a:pt x="407384" y="232124"/>
                </a:lnTo>
                <a:lnTo>
                  <a:pt x="303657" y="232124"/>
                </a:lnTo>
                <a:lnTo>
                  <a:pt x="303657" y="166497"/>
                </a:lnTo>
                <a:lnTo>
                  <a:pt x="299927" y="149009"/>
                </a:lnTo>
                <a:lnTo>
                  <a:pt x="271557" y="106870"/>
                </a:lnTo>
                <a:lnTo>
                  <a:pt x="226726" y="86939"/>
                </a:lnTo>
                <a:lnTo>
                  <a:pt x="208978" y="85534"/>
                </a:lnTo>
                <a:lnTo>
                  <a:pt x="190705" y="86916"/>
                </a:lnTo>
                <a:lnTo>
                  <a:pt x="190404" y="86939"/>
                </a:lnTo>
                <a:lnTo>
                  <a:pt x="144970" y="106870"/>
                </a:lnTo>
                <a:lnTo>
                  <a:pt x="116600" y="149009"/>
                </a:lnTo>
                <a:lnTo>
                  <a:pt x="112871" y="166497"/>
                </a:lnTo>
                <a:lnTo>
                  <a:pt x="112871" y="378209"/>
                </a:lnTo>
                <a:lnTo>
                  <a:pt x="106775" y="375666"/>
                </a:lnTo>
                <a:lnTo>
                  <a:pt x="60852" y="344364"/>
                </a:lnTo>
                <a:lnTo>
                  <a:pt x="27432" y="303847"/>
                </a:lnTo>
                <a:lnTo>
                  <a:pt x="6857" y="254829"/>
                </a:lnTo>
                <a:lnTo>
                  <a:pt x="1714" y="228074"/>
                </a:lnTo>
                <a:lnTo>
                  <a:pt x="0" y="200025"/>
                </a:lnTo>
                <a:close/>
              </a:path>
              <a:path w="410845" h="400050">
                <a:moveTo>
                  <a:pt x="114395" y="378845"/>
                </a:moveTo>
                <a:lnTo>
                  <a:pt x="114395" y="232124"/>
                </a:lnTo>
                <a:lnTo>
                  <a:pt x="119267" y="249307"/>
                </a:lnTo>
                <a:lnTo>
                  <a:pt x="127015" y="264366"/>
                </a:lnTo>
                <a:lnTo>
                  <a:pt x="166808" y="298385"/>
                </a:lnTo>
                <a:lnTo>
                  <a:pt x="204041" y="308833"/>
                </a:lnTo>
                <a:lnTo>
                  <a:pt x="225837" y="310038"/>
                </a:lnTo>
                <a:lnTo>
                  <a:pt x="240387" y="309452"/>
                </a:lnTo>
                <a:lnTo>
                  <a:pt x="279177" y="300799"/>
                </a:lnTo>
                <a:lnTo>
                  <a:pt x="312905" y="281940"/>
                </a:lnTo>
                <a:lnTo>
                  <a:pt x="323469" y="273367"/>
                </a:lnTo>
                <a:lnTo>
                  <a:pt x="383000" y="337470"/>
                </a:lnTo>
                <a:lnTo>
                  <a:pt x="352436" y="365216"/>
                </a:lnTo>
                <a:lnTo>
                  <a:pt x="315432" y="384798"/>
                </a:lnTo>
                <a:lnTo>
                  <a:pt x="272240" y="396286"/>
                </a:lnTo>
                <a:lnTo>
                  <a:pt x="222789" y="400050"/>
                </a:lnTo>
                <a:lnTo>
                  <a:pt x="190705" y="398597"/>
                </a:lnTo>
                <a:lnTo>
                  <a:pt x="160782" y="394144"/>
                </a:lnTo>
                <a:lnTo>
                  <a:pt x="132858" y="386548"/>
                </a:lnTo>
                <a:lnTo>
                  <a:pt x="114395" y="378845"/>
                </a:lnTo>
                <a:close/>
              </a:path>
              <a:path w="410845" h="400050">
                <a:moveTo>
                  <a:pt x="112871" y="378209"/>
                </a:moveTo>
                <a:lnTo>
                  <a:pt x="112871" y="166497"/>
                </a:lnTo>
                <a:lnTo>
                  <a:pt x="303657" y="166497"/>
                </a:lnTo>
                <a:lnTo>
                  <a:pt x="303657" y="232124"/>
                </a:lnTo>
                <a:lnTo>
                  <a:pt x="114395" y="232124"/>
                </a:lnTo>
                <a:lnTo>
                  <a:pt x="114395" y="378845"/>
                </a:lnTo>
                <a:lnTo>
                  <a:pt x="112871" y="37820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7244994" y="3118014"/>
            <a:ext cx="1412875" cy="481330"/>
          </a:xfrm>
          <a:custGeom>
            <a:avLst/>
            <a:gdLst/>
            <a:ahLst/>
            <a:cxnLst/>
            <a:rect l="l" t="t" r="r" b="b"/>
            <a:pathLst>
              <a:path w="1412875" h="481329">
                <a:moveTo>
                  <a:pt x="241084" y="80860"/>
                </a:moveTo>
                <a:lnTo>
                  <a:pt x="199085" y="84493"/>
                </a:lnTo>
                <a:lnTo>
                  <a:pt x="161734" y="96202"/>
                </a:lnTo>
                <a:lnTo>
                  <a:pt x="118567" y="124485"/>
                </a:lnTo>
                <a:lnTo>
                  <a:pt x="108305" y="137350"/>
                </a:lnTo>
                <a:lnTo>
                  <a:pt x="108305" y="86956"/>
                </a:lnTo>
                <a:lnTo>
                  <a:pt x="0" y="86956"/>
                </a:lnTo>
                <a:lnTo>
                  <a:pt x="0" y="476338"/>
                </a:lnTo>
                <a:lnTo>
                  <a:pt x="112877" y="476338"/>
                </a:lnTo>
                <a:lnTo>
                  <a:pt x="112877" y="291655"/>
                </a:lnTo>
                <a:lnTo>
                  <a:pt x="114592" y="266103"/>
                </a:lnTo>
                <a:lnTo>
                  <a:pt x="128308" y="225907"/>
                </a:lnTo>
                <a:lnTo>
                  <a:pt x="155473" y="198678"/>
                </a:lnTo>
                <a:lnTo>
                  <a:pt x="193763" y="184899"/>
                </a:lnTo>
                <a:lnTo>
                  <a:pt x="216598" y="183159"/>
                </a:lnTo>
                <a:lnTo>
                  <a:pt x="219646" y="183159"/>
                </a:lnTo>
                <a:lnTo>
                  <a:pt x="228790" y="184683"/>
                </a:lnTo>
                <a:lnTo>
                  <a:pt x="241084" y="184683"/>
                </a:lnTo>
                <a:lnTo>
                  <a:pt x="241084" y="80860"/>
                </a:lnTo>
                <a:close/>
              </a:path>
              <a:path w="1412875" h="481329">
                <a:moveTo>
                  <a:pt x="561403" y="456526"/>
                </a:moveTo>
                <a:lnTo>
                  <a:pt x="532447" y="377088"/>
                </a:lnTo>
                <a:lnTo>
                  <a:pt x="521881" y="383349"/>
                </a:lnTo>
                <a:lnTo>
                  <a:pt x="510730" y="388188"/>
                </a:lnTo>
                <a:lnTo>
                  <a:pt x="499021" y="391325"/>
                </a:lnTo>
                <a:lnTo>
                  <a:pt x="486727" y="392430"/>
                </a:lnTo>
                <a:lnTo>
                  <a:pt x="475818" y="391553"/>
                </a:lnTo>
                <a:lnTo>
                  <a:pt x="441109" y="362419"/>
                </a:lnTo>
                <a:lnTo>
                  <a:pt x="437870" y="340512"/>
                </a:lnTo>
                <a:lnTo>
                  <a:pt x="437870" y="181635"/>
                </a:lnTo>
                <a:lnTo>
                  <a:pt x="535495" y="181635"/>
                </a:lnTo>
                <a:lnTo>
                  <a:pt x="535495" y="96202"/>
                </a:lnTo>
                <a:lnTo>
                  <a:pt x="437870" y="96202"/>
                </a:lnTo>
                <a:lnTo>
                  <a:pt x="437870" y="0"/>
                </a:lnTo>
                <a:lnTo>
                  <a:pt x="324993" y="0"/>
                </a:lnTo>
                <a:lnTo>
                  <a:pt x="324993" y="96202"/>
                </a:lnTo>
                <a:lnTo>
                  <a:pt x="265468" y="96202"/>
                </a:lnTo>
                <a:lnTo>
                  <a:pt x="265468" y="181635"/>
                </a:lnTo>
                <a:lnTo>
                  <a:pt x="324993" y="181635"/>
                </a:lnTo>
                <a:lnTo>
                  <a:pt x="324993" y="342036"/>
                </a:lnTo>
                <a:lnTo>
                  <a:pt x="327304" y="374319"/>
                </a:lnTo>
                <a:lnTo>
                  <a:pt x="346214" y="426389"/>
                </a:lnTo>
                <a:lnTo>
                  <a:pt x="384276" y="461632"/>
                </a:lnTo>
                <a:lnTo>
                  <a:pt x="437540" y="478866"/>
                </a:lnTo>
                <a:lnTo>
                  <a:pt x="469874" y="480910"/>
                </a:lnTo>
                <a:lnTo>
                  <a:pt x="483374" y="480606"/>
                </a:lnTo>
                <a:lnTo>
                  <a:pt x="521779" y="474814"/>
                </a:lnTo>
                <a:lnTo>
                  <a:pt x="552856" y="462813"/>
                </a:lnTo>
                <a:lnTo>
                  <a:pt x="561403" y="456526"/>
                </a:lnTo>
                <a:close/>
              </a:path>
              <a:path w="1412875" h="481329">
                <a:moveTo>
                  <a:pt x="1023747" y="280885"/>
                </a:moveTo>
                <a:lnTo>
                  <a:pt x="1016889" y="226161"/>
                </a:lnTo>
                <a:lnTo>
                  <a:pt x="996315" y="177063"/>
                </a:lnTo>
                <a:lnTo>
                  <a:pt x="963269" y="136829"/>
                </a:lnTo>
                <a:lnTo>
                  <a:pt x="920013" y="106870"/>
                </a:lnTo>
                <a:lnTo>
                  <a:pt x="909345" y="102108"/>
                </a:lnTo>
                <a:lnTo>
                  <a:pt x="909345" y="280885"/>
                </a:lnTo>
                <a:lnTo>
                  <a:pt x="907630" y="304698"/>
                </a:lnTo>
                <a:lnTo>
                  <a:pt x="893876" y="344284"/>
                </a:lnTo>
                <a:lnTo>
                  <a:pt x="866990" y="372579"/>
                </a:lnTo>
                <a:lnTo>
                  <a:pt x="830986" y="387413"/>
                </a:lnTo>
                <a:lnTo>
                  <a:pt x="810094" y="389382"/>
                </a:lnTo>
                <a:lnTo>
                  <a:pt x="789482" y="387413"/>
                </a:lnTo>
                <a:lnTo>
                  <a:pt x="753948" y="372579"/>
                </a:lnTo>
                <a:lnTo>
                  <a:pt x="726414" y="344284"/>
                </a:lnTo>
                <a:lnTo>
                  <a:pt x="712660" y="304698"/>
                </a:lnTo>
                <a:lnTo>
                  <a:pt x="710946" y="280885"/>
                </a:lnTo>
                <a:lnTo>
                  <a:pt x="712660" y="258013"/>
                </a:lnTo>
                <a:lnTo>
                  <a:pt x="726414" y="219087"/>
                </a:lnTo>
                <a:lnTo>
                  <a:pt x="753948" y="190131"/>
                </a:lnTo>
                <a:lnTo>
                  <a:pt x="789482" y="175755"/>
                </a:lnTo>
                <a:lnTo>
                  <a:pt x="810094" y="174015"/>
                </a:lnTo>
                <a:lnTo>
                  <a:pt x="830986" y="175755"/>
                </a:lnTo>
                <a:lnTo>
                  <a:pt x="866990" y="190131"/>
                </a:lnTo>
                <a:lnTo>
                  <a:pt x="893876" y="219087"/>
                </a:lnTo>
                <a:lnTo>
                  <a:pt x="907630" y="258013"/>
                </a:lnTo>
                <a:lnTo>
                  <a:pt x="909345" y="280885"/>
                </a:lnTo>
                <a:lnTo>
                  <a:pt x="909345" y="102108"/>
                </a:lnTo>
                <a:lnTo>
                  <a:pt x="895108" y="95732"/>
                </a:lnTo>
                <a:lnTo>
                  <a:pt x="868489" y="87579"/>
                </a:lnTo>
                <a:lnTo>
                  <a:pt x="840155" y="82575"/>
                </a:lnTo>
                <a:lnTo>
                  <a:pt x="810094" y="80860"/>
                </a:lnTo>
                <a:lnTo>
                  <a:pt x="780097" y="82575"/>
                </a:lnTo>
                <a:lnTo>
                  <a:pt x="725195" y="95732"/>
                </a:lnTo>
                <a:lnTo>
                  <a:pt x="677430" y="120624"/>
                </a:lnTo>
                <a:lnTo>
                  <a:pt x="639114" y="155600"/>
                </a:lnTo>
                <a:lnTo>
                  <a:pt x="611974" y="200837"/>
                </a:lnTo>
                <a:lnTo>
                  <a:pt x="598258" y="252895"/>
                </a:lnTo>
                <a:lnTo>
                  <a:pt x="596544" y="280885"/>
                </a:lnTo>
                <a:lnTo>
                  <a:pt x="598258" y="308940"/>
                </a:lnTo>
                <a:lnTo>
                  <a:pt x="611974" y="361010"/>
                </a:lnTo>
                <a:lnTo>
                  <a:pt x="639114" y="406260"/>
                </a:lnTo>
                <a:lnTo>
                  <a:pt x="677430" y="441896"/>
                </a:lnTo>
                <a:lnTo>
                  <a:pt x="710946" y="461187"/>
                </a:lnTo>
                <a:lnTo>
                  <a:pt x="751801" y="475005"/>
                </a:lnTo>
                <a:lnTo>
                  <a:pt x="810094" y="480910"/>
                </a:lnTo>
                <a:lnTo>
                  <a:pt x="840155" y="479463"/>
                </a:lnTo>
                <a:lnTo>
                  <a:pt x="868489" y="475005"/>
                </a:lnTo>
                <a:lnTo>
                  <a:pt x="895108" y="467410"/>
                </a:lnTo>
                <a:lnTo>
                  <a:pt x="909345" y="461187"/>
                </a:lnTo>
                <a:lnTo>
                  <a:pt x="920013" y="456526"/>
                </a:lnTo>
                <a:lnTo>
                  <a:pt x="963841" y="425234"/>
                </a:lnTo>
                <a:lnTo>
                  <a:pt x="996315" y="384708"/>
                </a:lnTo>
                <a:lnTo>
                  <a:pt x="1016889" y="335699"/>
                </a:lnTo>
                <a:lnTo>
                  <a:pt x="1022032" y="308940"/>
                </a:lnTo>
                <a:lnTo>
                  <a:pt x="1023747" y="280885"/>
                </a:lnTo>
                <a:close/>
              </a:path>
              <a:path w="1412875" h="481329">
                <a:moveTo>
                  <a:pt x="1412748" y="357276"/>
                </a:moveTo>
                <a:lnTo>
                  <a:pt x="1400530" y="304469"/>
                </a:lnTo>
                <a:lnTo>
                  <a:pt x="1366456" y="270802"/>
                </a:lnTo>
                <a:lnTo>
                  <a:pt x="1322019" y="253695"/>
                </a:lnTo>
                <a:lnTo>
                  <a:pt x="1260246" y="241261"/>
                </a:lnTo>
                <a:lnTo>
                  <a:pt x="1240142" y="237782"/>
                </a:lnTo>
                <a:lnTo>
                  <a:pt x="1223213" y="234327"/>
                </a:lnTo>
                <a:lnTo>
                  <a:pt x="1183195" y="217551"/>
                </a:lnTo>
                <a:lnTo>
                  <a:pt x="1177861" y="203073"/>
                </a:lnTo>
                <a:lnTo>
                  <a:pt x="1179004" y="195364"/>
                </a:lnTo>
                <a:lnTo>
                  <a:pt x="1219022" y="168871"/>
                </a:lnTo>
                <a:lnTo>
                  <a:pt x="1251102" y="166395"/>
                </a:lnTo>
                <a:lnTo>
                  <a:pt x="1280490" y="168135"/>
                </a:lnTo>
                <a:lnTo>
                  <a:pt x="1309027" y="173456"/>
                </a:lnTo>
                <a:lnTo>
                  <a:pt x="1336446" y="182511"/>
                </a:lnTo>
                <a:lnTo>
                  <a:pt x="1362456" y="195453"/>
                </a:lnTo>
                <a:lnTo>
                  <a:pt x="1400556" y="114490"/>
                </a:lnTo>
                <a:lnTo>
                  <a:pt x="1351686" y="94983"/>
                </a:lnTo>
                <a:lnTo>
                  <a:pt x="1312227" y="86055"/>
                </a:lnTo>
                <a:lnTo>
                  <a:pt x="1271663" y="81445"/>
                </a:lnTo>
                <a:lnTo>
                  <a:pt x="1251102" y="80860"/>
                </a:lnTo>
                <a:lnTo>
                  <a:pt x="1223594" y="81749"/>
                </a:lnTo>
                <a:lnTo>
                  <a:pt x="1174889" y="89268"/>
                </a:lnTo>
                <a:lnTo>
                  <a:pt x="1134859" y="105067"/>
                </a:lnTo>
                <a:lnTo>
                  <a:pt x="1104087" y="127965"/>
                </a:lnTo>
                <a:lnTo>
                  <a:pt x="1075994" y="171742"/>
                </a:lnTo>
                <a:lnTo>
                  <a:pt x="1070991" y="206121"/>
                </a:lnTo>
                <a:lnTo>
                  <a:pt x="1072438" y="227355"/>
                </a:lnTo>
                <a:lnTo>
                  <a:pt x="1093939" y="274789"/>
                </a:lnTo>
                <a:lnTo>
                  <a:pt x="1132090" y="302755"/>
                </a:lnTo>
                <a:lnTo>
                  <a:pt x="1182992" y="316801"/>
                </a:lnTo>
                <a:lnTo>
                  <a:pt x="1226629" y="325183"/>
                </a:lnTo>
                <a:lnTo>
                  <a:pt x="1244968" y="327736"/>
                </a:lnTo>
                <a:lnTo>
                  <a:pt x="1261008" y="330708"/>
                </a:lnTo>
                <a:lnTo>
                  <a:pt x="1300632" y="346608"/>
                </a:lnTo>
                <a:lnTo>
                  <a:pt x="1305966" y="360324"/>
                </a:lnTo>
                <a:lnTo>
                  <a:pt x="1301419" y="376110"/>
                </a:lnTo>
                <a:lnTo>
                  <a:pt x="1287868" y="387045"/>
                </a:lnTo>
                <a:lnTo>
                  <a:pt x="1265428" y="393420"/>
                </a:lnTo>
                <a:lnTo>
                  <a:pt x="1234249" y="395478"/>
                </a:lnTo>
                <a:lnTo>
                  <a:pt x="1216177" y="394906"/>
                </a:lnTo>
                <a:lnTo>
                  <a:pt x="1160995" y="386232"/>
                </a:lnTo>
                <a:lnTo>
                  <a:pt x="1112570" y="366522"/>
                </a:lnTo>
                <a:lnTo>
                  <a:pt x="1098511" y="358800"/>
                </a:lnTo>
                <a:lnTo>
                  <a:pt x="1061847" y="439762"/>
                </a:lnTo>
                <a:lnTo>
                  <a:pt x="1113370" y="463346"/>
                </a:lnTo>
                <a:lnTo>
                  <a:pt x="1158265" y="475132"/>
                </a:lnTo>
                <a:lnTo>
                  <a:pt x="1205699" y="480326"/>
                </a:lnTo>
                <a:lnTo>
                  <a:pt x="1229677" y="480910"/>
                </a:lnTo>
                <a:lnTo>
                  <a:pt x="1257427" y="480034"/>
                </a:lnTo>
                <a:lnTo>
                  <a:pt x="1307134" y="472554"/>
                </a:lnTo>
                <a:lnTo>
                  <a:pt x="1348295" y="457085"/>
                </a:lnTo>
                <a:lnTo>
                  <a:pt x="1391412" y="422910"/>
                </a:lnTo>
                <a:lnTo>
                  <a:pt x="1411554" y="375043"/>
                </a:lnTo>
                <a:lnTo>
                  <a:pt x="1412748" y="35727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8712707" y="3087433"/>
            <a:ext cx="139065" cy="511809"/>
          </a:xfrm>
          <a:custGeom>
            <a:avLst/>
            <a:gdLst/>
            <a:ahLst/>
            <a:cxnLst/>
            <a:rect l="l" t="t" r="r" b="b"/>
            <a:pathLst>
              <a:path w="139065" h="511810">
                <a:moveTo>
                  <a:pt x="3048" y="0"/>
                </a:moveTo>
                <a:lnTo>
                  <a:pt x="137350" y="0"/>
                </a:lnTo>
                <a:lnTo>
                  <a:pt x="114395" y="331374"/>
                </a:lnTo>
                <a:lnTo>
                  <a:pt x="24384" y="331374"/>
                </a:lnTo>
                <a:lnTo>
                  <a:pt x="3048" y="0"/>
                </a:lnTo>
                <a:close/>
              </a:path>
              <a:path w="139065" h="511810">
                <a:moveTo>
                  <a:pt x="0" y="445865"/>
                </a:moveTo>
                <a:lnTo>
                  <a:pt x="19812" y="400050"/>
                </a:lnTo>
                <a:lnTo>
                  <a:pt x="55267" y="382905"/>
                </a:lnTo>
                <a:lnTo>
                  <a:pt x="70199" y="381762"/>
                </a:lnTo>
                <a:lnTo>
                  <a:pt x="84464" y="382905"/>
                </a:lnTo>
                <a:lnTo>
                  <a:pt x="119062" y="400050"/>
                </a:lnTo>
                <a:lnTo>
                  <a:pt x="138874" y="445865"/>
                </a:lnTo>
                <a:lnTo>
                  <a:pt x="137707" y="459048"/>
                </a:lnTo>
                <a:lnTo>
                  <a:pt x="119062" y="493204"/>
                </a:lnTo>
                <a:lnTo>
                  <a:pt x="84464" y="510349"/>
                </a:lnTo>
                <a:lnTo>
                  <a:pt x="70199" y="511492"/>
                </a:lnTo>
                <a:lnTo>
                  <a:pt x="55910" y="510349"/>
                </a:lnTo>
                <a:lnTo>
                  <a:pt x="19812" y="493204"/>
                </a:lnTo>
                <a:lnTo>
                  <a:pt x="1381" y="459262"/>
                </a:lnTo>
                <a:lnTo>
                  <a:pt x="0" y="44586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4" name="object 2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731252" y="527304"/>
            <a:ext cx="2237232" cy="78333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1076</Words>
  <Application>Microsoft Office PowerPoint</Application>
  <PresentationFormat>Custom</PresentationFormat>
  <Paragraphs>98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7" baseType="lpstr">
      <vt:lpstr>HGMaruGothicMPRO</vt:lpstr>
      <vt:lpstr>Adobe Clean Condensed</vt:lpstr>
      <vt:lpstr>Adobe Clean Han Black</vt:lpstr>
      <vt:lpstr>Arial</vt:lpstr>
      <vt:lpstr>Calibri</vt:lpstr>
      <vt:lpstr>Cronos Pro Light Display</vt:lpstr>
      <vt:lpstr>Heisei Maru Gothic Std W8</vt:lpstr>
      <vt:lpstr>Microsoft Sans Serif</vt:lpstr>
      <vt:lpstr>Rosewood Std Fill</vt:lpstr>
      <vt:lpstr>Tahoma</vt:lpstr>
      <vt:lpstr>Tekton Pro LightExt</vt:lpstr>
      <vt:lpstr>Times New Roman</vt:lpstr>
      <vt:lpstr>Verdana</vt:lpstr>
      <vt:lpstr>Viva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111 LY Usted, Califica Para un Pr8stamo?</vt:lpstr>
      <vt:lpstr>PowerPoint Presentation</vt:lpstr>
      <vt:lpstr>Nuestras Condiciones de Prestamo</vt:lpstr>
      <vt:lpstr>TARIFAS DE PRESTAMO</vt:lpstr>
      <vt:lpstr>Nuestro Proceso Para Pedir un Prestamo</vt:lpstr>
      <vt:lpstr>Elproceso de Solicitud</vt:lpstr>
      <vt:lpstr>PowerPoint Presentation</vt:lpstr>
      <vt:lpstr>Elproceso de Solicitud</vt:lpstr>
      <vt:lpstr>Su Presentaci6n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SPANISH Orientation Slides.pdf</dc:title>
  <dc:creator>Amy Phelps</dc:creator>
  <cp:lastModifiedBy>Amy Phelps</cp:lastModifiedBy>
  <cp:revision>1</cp:revision>
  <dcterms:created xsi:type="dcterms:W3CDTF">2026-07-30T18:53:24Z</dcterms:created>
  <dcterms:modified xsi:type="dcterms:W3CDTF">2026-07-30T19:00:10Z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2026-03-11T00:00:00Z</vt:filetime>
  </property>
  <property fmtid="{D5CDD505-2E9C-101B-9397-08002B2CF9AE}" pid="3" name="LastSaved">
    <vt:filetime>2026-07-30T00:00:00Z</vt:filetime>
  </property>
  <property fmtid="{D5CDD505-2E9C-101B-9397-08002B2CF9AE}" pid="4" name="Producer">
    <vt:lpwstr>Microsoft: Print To PDF</vt:lpwstr>
  </property>
</Properties>
</file>